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66" r:id="rId5"/>
    <p:sldId id="277" r:id="rId6"/>
    <p:sldId id="276" r:id="rId7"/>
    <p:sldId id="280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6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7DCE"/>
    <a:srgbClr val="BC7FBB"/>
    <a:srgbClr val="7F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274" autoAdjust="0"/>
  </p:normalViewPr>
  <p:slideViewPr>
    <p:cSldViewPr snapToGrid="0" showGuides="1">
      <p:cViewPr varScale="1">
        <p:scale>
          <a:sx n="86" d="100"/>
          <a:sy n="86" d="100"/>
        </p:scale>
        <p:origin x="562" y="67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A9E02AD-574F-46B1-91CF-758ECD9272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CDBB3E-0962-4543-8203-0E0084580CE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2A5B2-8064-4382-9E31-9E46E0F5B2C3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61A4A7-FC01-4444-9707-74E93BD634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8D65D7-8813-49CE-A8BE-42984C5CBDA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2FEE5-93F6-4794-9247-D82E88608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400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0EB3D-2307-4317-8A1D-B47FA45245F0}" type="datetimeFigureOut">
              <a:rPr lang="ru-RU" smtClean="0"/>
              <a:t>12.04.2022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78A92-0141-4330-8F3E-FAADFAC238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888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588" y="1436921"/>
            <a:ext cx="5690680" cy="1517356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   </a:t>
            </a:r>
            <a:endParaRPr lang="ru-RU" dirty="0"/>
          </a:p>
        </p:txBody>
      </p:sp>
      <p:sp>
        <p:nvSpPr>
          <p:cNvPr id="23" name="Text Placeholder 26">
            <a:extLst>
              <a:ext uri="{FF2B5EF4-FFF2-40B4-BE49-F238E27FC236}">
                <a16:creationId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6259" y="5096662"/>
            <a:ext cx="4367531" cy="949829"/>
          </a:xfrm>
        </p:spPr>
        <p:txBody>
          <a:bodyPr>
            <a:noAutofit/>
          </a:bodyPr>
          <a:lstStyle>
            <a:lvl1pPr marL="0" indent="0" algn="l">
              <a:buNone/>
              <a:defRPr sz="2800" b="0" i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Month</a:t>
            </a:r>
            <a:br>
              <a:rPr lang="en-US" dirty="0"/>
            </a:br>
            <a:r>
              <a:rPr lang="en-US" dirty="0"/>
              <a:t>20XX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7A7AFAC-3F6D-48D1-A100-148792529BC6}"/>
              </a:ext>
            </a:extLst>
          </p:cNvPr>
          <p:cNvSpPr/>
          <p:nvPr/>
        </p:nvSpPr>
        <p:spPr>
          <a:xfrm>
            <a:off x="8069104" y="5422164"/>
            <a:ext cx="736673" cy="736673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1A4F88F-4E35-4BB3-AD24-CAC580C12F96}"/>
              </a:ext>
            </a:extLst>
          </p:cNvPr>
          <p:cNvSpPr/>
          <p:nvPr/>
        </p:nvSpPr>
        <p:spPr>
          <a:xfrm>
            <a:off x="9029960" y="3463631"/>
            <a:ext cx="3175313" cy="2946690"/>
          </a:xfrm>
          <a:custGeom>
            <a:avLst/>
            <a:gdLst>
              <a:gd name="connsiteX0" fmla="*/ 3162808 w 3175312"/>
              <a:gd name="connsiteY0" fmla="*/ 12701 h 2946690"/>
              <a:gd name="connsiteX1" fmla="*/ 487925 w 3175312"/>
              <a:gd name="connsiteY1" fmla="*/ 1331091 h 2946690"/>
              <a:gd name="connsiteX2" fmla="*/ 113238 w 3175312"/>
              <a:gd name="connsiteY2" fmla="*/ 2433559 h 2946690"/>
              <a:gd name="connsiteX3" fmla="*/ 127209 w 3175312"/>
              <a:gd name="connsiteY3" fmla="*/ 2461502 h 2946690"/>
              <a:gd name="connsiteX4" fmla="*/ 1229677 w 3175312"/>
              <a:gd name="connsiteY4" fmla="*/ 2836189 h 2946690"/>
              <a:gd name="connsiteX5" fmla="*/ 3162808 w 3175312"/>
              <a:gd name="connsiteY5" fmla="*/ 1882325 h 2946690"/>
              <a:gd name="connsiteX6" fmla="*/ 3162808 w 3175312"/>
              <a:gd name="connsiteY6" fmla="*/ 12701 h 294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5312" h="2946690">
                <a:moveTo>
                  <a:pt x="3162808" y="12701"/>
                </a:moveTo>
                <a:lnTo>
                  <a:pt x="487925" y="1331091"/>
                </a:lnTo>
                <a:cubicBezTo>
                  <a:pt x="487925" y="1331091"/>
                  <a:pt x="-250018" y="1695617"/>
                  <a:pt x="113238" y="2433559"/>
                </a:cubicBezTo>
                <a:lnTo>
                  <a:pt x="127209" y="2461502"/>
                </a:lnTo>
                <a:cubicBezTo>
                  <a:pt x="127209" y="2461502"/>
                  <a:pt x="491735" y="3199445"/>
                  <a:pt x="1229677" y="2836189"/>
                </a:cubicBezTo>
                <a:lnTo>
                  <a:pt x="3162808" y="1882325"/>
                </a:lnTo>
                <a:lnTo>
                  <a:pt x="3162808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92CE00E-F2AB-4099-8BB8-F109C4F2EFDB}"/>
              </a:ext>
            </a:extLst>
          </p:cNvPr>
          <p:cNvSpPr/>
          <p:nvPr/>
        </p:nvSpPr>
        <p:spPr>
          <a:xfrm>
            <a:off x="11043829" y="4566099"/>
            <a:ext cx="1155814" cy="863685"/>
          </a:xfrm>
          <a:custGeom>
            <a:avLst/>
            <a:gdLst>
              <a:gd name="connsiteX0" fmla="*/ 1148938 w 1155813"/>
              <a:gd name="connsiteY0" fmla="*/ 12701 h 863685"/>
              <a:gd name="connsiteX1" fmla="*/ 173482 w 1155813"/>
              <a:gd name="connsiteY1" fmla="*/ 494079 h 863685"/>
              <a:gd name="connsiteX2" fmla="*/ 28688 w 1155813"/>
              <a:gd name="connsiteY2" fmla="*/ 759535 h 863685"/>
              <a:gd name="connsiteX3" fmla="*/ 31228 w 1155813"/>
              <a:gd name="connsiteY3" fmla="*/ 765885 h 863685"/>
              <a:gd name="connsiteX4" fmla="*/ 329707 w 1155813"/>
              <a:gd name="connsiteY4" fmla="*/ 812880 h 863685"/>
              <a:gd name="connsiteX5" fmla="*/ 1147668 w 1155813"/>
              <a:gd name="connsiteY5" fmla="*/ 408980 h 863685"/>
              <a:gd name="connsiteX6" fmla="*/ 1147668 w 1155813"/>
              <a:gd name="connsiteY6" fmla="*/ 12701 h 86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5813" h="863685">
                <a:moveTo>
                  <a:pt x="1148938" y="12701"/>
                </a:moveTo>
                <a:lnTo>
                  <a:pt x="173482" y="494079"/>
                </a:lnTo>
                <a:cubicBezTo>
                  <a:pt x="173482" y="494079"/>
                  <a:pt x="-47520" y="603309"/>
                  <a:pt x="28688" y="759535"/>
                </a:cubicBezTo>
                <a:lnTo>
                  <a:pt x="31228" y="765885"/>
                </a:lnTo>
                <a:cubicBezTo>
                  <a:pt x="31228" y="765885"/>
                  <a:pt x="108705" y="922111"/>
                  <a:pt x="329707" y="812880"/>
                </a:cubicBezTo>
                <a:lnTo>
                  <a:pt x="1147668" y="408980"/>
                </a:lnTo>
                <a:lnTo>
                  <a:pt x="1147668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B0920EEC-7CE3-4708-93D2-53699D17E5E3}"/>
              </a:ext>
            </a:extLst>
          </p:cNvPr>
          <p:cNvSpPr/>
          <p:nvPr/>
        </p:nvSpPr>
        <p:spPr>
          <a:xfrm>
            <a:off x="10743661" y="-1689"/>
            <a:ext cx="1447943" cy="1003399"/>
          </a:xfrm>
          <a:custGeom>
            <a:avLst/>
            <a:gdLst>
              <a:gd name="connsiteX0" fmla="*/ 1446147 w 1447942"/>
              <a:gd name="connsiteY0" fmla="*/ 12701 h 1003398"/>
              <a:gd name="connsiteX1" fmla="*/ 173482 w 1447942"/>
              <a:gd name="connsiteY1" fmla="*/ 640143 h 1003398"/>
              <a:gd name="connsiteX2" fmla="*/ 28688 w 1447942"/>
              <a:gd name="connsiteY2" fmla="*/ 905599 h 1003398"/>
              <a:gd name="connsiteX3" fmla="*/ 31227 w 1447942"/>
              <a:gd name="connsiteY3" fmla="*/ 911950 h 1003398"/>
              <a:gd name="connsiteX4" fmla="*/ 329707 w 1447942"/>
              <a:gd name="connsiteY4" fmla="*/ 958944 h 1003398"/>
              <a:gd name="connsiteX5" fmla="*/ 1446147 w 1447942"/>
              <a:gd name="connsiteY5" fmla="*/ 408980 h 1003398"/>
              <a:gd name="connsiteX6" fmla="*/ 1446147 w 1447942"/>
              <a:gd name="connsiteY6" fmla="*/ 12701 h 100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7942" h="1003398">
                <a:moveTo>
                  <a:pt x="1446147" y="12701"/>
                </a:moveTo>
                <a:lnTo>
                  <a:pt x="173482" y="640143"/>
                </a:lnTo>
                <a:cubicBezTo>
                  <a:pt x="173482" y="640143"/>
                  <a:pt x="-47520" y="749374"/>
                  <a:pt x="28688" y="905599"/>
                </a:cubicBezTo>
                <a:lnTo>
                  <a:pt x="31227" y="911950"/>
                </a:lnTo>
                <a:cubicBezTo>
                  <a:pt x="31227" y="911950"/>
                  <a:pt x="108705" y="1068175"/>
                  <a:pt x="329707" y="958944"/>
                </a:cubicBezTo>
                <a:lnTo>
                  <a:pt x="1446147" y="408980"/>
                </a:lnTo>
                <a:lnTo>
                  <a:pt x="1446147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2DF8B751-9294-46D5-B390-5D322195540F}"/>
              </a:ext>
            </a:extLst>
          </p:cNvPr>
          <p:cNvSpPr/>
          <p:nvPr/>
        </p:nvSpPr>
        <p:spPr>
          <a:xfrm>
            <a:off x="6536780" y="-12701"/>
            <a:ext cx="4978890" cy="2133810"/>
          </a:xfrm>
          <a:custGeom>
            <a:avLst/>
            <a:gdLst>
              <a:gd name="connsiteX0" fmla="*/ 2515401 w 4978890"/>
              <a:gd name="connsiteY0" fmla="*/ 12701 h 2133810"/>
              <a:gd name="connsiteX1" fmla="*/ 371430 w 4978890"/>
              <a:gd name="connsiteY1" fmla="*/ 1069445 h 2133810"/>
              <a:gd name="connsiteX2" fmla="*/ 72951 w 4978890"/>
              <a:gd name="connsiteY2" fmla="*/ 1811198 h 2133810"/>
              <a:gd name="connsiteX3" fmla="*/ 81841 w 4978890"/>
              <a:gd name="connsiteY3" fmla="*/ 1828980 h 2133810"/>
              <a:gd name="connsiteX4" fmla="*/ 851538 w 4978890"/>
              <a:gd name="connsiteY4" fmla="*/ 2043631 h 2133810"/>
              <a:gd name="connsiteX5" fmla="*/ 4968013 w 4978890"/>
              <a:gd name="connsiteY5" fmla="*/ 12701 h 2133810"/>
              <a:gd name="connsiteX6" fmla="*/ 2515401 w 4978890"/>
              <a:gd name="connsiteY6" fmla="*/ 12701 h 213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890" h="2133810">
                <a:moveTo>
                  <a:pt x="2515401" y="12701"/>
                </a:moveTo>
                <a:lnTo>
                  <a:pt x="371430" y="1069445"/>
                </a:lnTo>
                <a:cubicBezTo>
                  <a:pt x="371430" y="1069445"/>
                  <a:pt x="-163293" y="1333631"/>
                  <a:pt x="72951" y="1811198"/>
                </a:cubicBezTo>
                <a:lnTo>
                  <a:pt x="81841" y="1828980"/>
                </a:lnTo>
                <a:cubicBezTo>
                  <a:pt x="81841" y="1828980"/>
                  <a:pt x="316814" y="2306547"/>
                  <a:pt x="851538" y="2043631"/>
                </a:cubicBezTo>
                <a:lnTo>
                  <a:pt x="4968013" y="12701"/>
                </a:lnTo>
                <a:lnTo>
                  <a:pt x="251540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E0F651C6-BE74-4133-ABA8-316072D4F5B5}"/>
              </a:ext>
            </a:extLst>
          </p:cNvPr>
          <p:cNvSpPr/>
          <p:nvPr/>
        </p:nvSpPr>
        <p:spPr>
          <a:xfrm>
            <a:off x="6518963" y="-12701"/>
            <a:ext cx="5029695" cy="2146511"/>
          </a:xfrm>
          <a:custGeom>
            <a:avLst/>
            <a:gdLst>
              <a:gd name="connsiteX0" fmla="*/ 4942646 w 5029695"/>
              <a:gd name="connsiteY0" fmla="*/ 12701 h 2146511"/>
              <a:gd name="connsiteX1" fmla="*/ 860464 w 5029695"/>
              <a:gd name="connsiteY1" fmla="*/ 2025849 h 2146511"/>
              <a:gd name="connsiteX2" fmla="*/ 295258 w 5029695"/>
              <a:gd name="connsiteY2" fmla="*/ 2019499 h 2146511"/>
              <a:gd name="connsiteX3" fmla="*/ 116171 w 5029695"/>
              <a:gd name="connsiteY3" fmla="*/ 1820089 h 2146511"/>
              <a:gd name="connsiteX4" fmla="*/ 107280 w 5029695"/>
              <a:gd name="connsiteY4" fmla="*/ 1802307 h 2146511"/>
              <a:gd name="connsiteX5" fmla="*/ 165705 w 5029695"/>
              <a:gd name="connsiteY5" fmla="*/ 1273935 h 2146511"/>
              <a:gd name="connsiteX6" fmla="*/ 398138 w 5029695"/>
              <a:gd name="connsiteY6" fmla="*/ 1085957 h 2146511"/>
              <a:gd name="connsiteX7" fmla="*/ 2576402 w 5029695"/>
              <a:gd name="connsiteY7" fmla="*/ 12701 h 2146511"/>
              <a:gd name="connsiteX8" fmla="*/ 2490034 w 5029695"/>
              <a:gd name="connsiteY8" fmla="*/ 12701 h 2146511"/>
              <a:gd name="connsiteX9" fmla="*/ 381626 w 5029695"/>
              <a:gd name="connsiteY9" fmla="*/ 1052934 h 2146511"/>
              <a:gd name="connsiteX10" fmla="*/ 137762 w 5029695"/>
              <a:gd name="connsiteY10" fmla="*/ 1249803 h 2146511"/>
              <a:gd name="connsiteX11" fmla="*/ 74256 w 5029695"/>
              <a:gd name="connsiteY11" fmla="*/ 1820089 h 2146511"/>
              <a:gd name="connsiteX12" fmla="*/ 83147 w 5029695"/>
              <a:gd name="connsiteY12" fmla="*/ 1837871 h 2146511"/>
              <a:gd name="connsiteX13" fmla="*/ 273666 w 5029695"/>
              <a:gd name="connsiteY13" fmla="*/ 2051252 h 2146511"/>
              <a:gd name="connsiteX14" fmla="*/ 564525 w 5029695"/>
              <a:gd name="connsiteY14" fmla="*/ 2141431 h 2146511"/>
              <a:gd name="connsiteX15" fmla="*/ 878246 w 5029695"/>
              <a:gd name="connsiteY15" fmla="*/ 2060143 h 2146511"/>
              <a:gd name="connsiteX16" fmla="*/ 5029014 w 5029695"/>
              <a:gd name="connsiteY16" fmla="*/ 12701 h 2146511"/>
              <a:gd name="connsiteX17" fmla="*/ 4942646 w 5029695"/>
              <a:gd name="connsiteY17" fmla="*/ 12701 h 214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29695" h="2146511">
                <a:moveTo>
                  <a:pt x="4942646" y="12701"/>
                </a:moveTo>
                <a:lnTo>
                  <a:pt x="860464" y="2025849"/>
                </a:lnTo>
                <a:cubicBezTo>
                  <a:pt x="645812" y="2131270"/>
                  <a:pt x="456564" y="2130000"/>
                  <a:pt x="295258" y="2019499"/>
                </a:cubicBezTo>
                <a:cubicBezTo>
                  <a:pt x="174596" y="1936941"/>
                  <a:pt x="116171" y="1821359"/>
                  <a:pt x="116171" y="1820089"/>
                </a:cubicBezTo>
                <a:lnTo>
                  <a:pt x="107280" y="1802307"/>
                </a:lnTo>
                <a:cubicBezTo>
                  <a:pt x="13290" y="1611789"/>
                  <a:pt x="32342" y="1433971"/>
                  <a:pt x="165705" y="1273935"/>
                </a:cubicBezTo>
                <a:cubicBezTo>
                  <a:pt x="266045" y="1153274"/>
                  <a:pt x="395598" y="1087227"/>
                  <a:pt x="398138" y="1085957"/>
                </a:cubicBezTo>
                <a:lnTo>
                  <a:pt x="2576402" y="12701"/>
                </a:lnTo>
                <a:lnTo>
                  <a:pt x="2490034" y="12701"/>
                </a:lnTo>
                <a:lnTo>
                  <a:pt x="381626" y="1052934"/>
                </a:lnTo>
                <a:cubicBezTo>
                  <a:pt x="376546" y="1055474"/>
                  <a:pt x="243183" y="1121520"/>
                  <a:pt x="137762" y="1249803"/>
                </a:cubicBezTo>
                <a:cubicBezTo>
                  <a:pt x="38693" y="1369195"/>
                  <a:pt x="-51486" y="1564794"/>
                  <a:pt x="74256" y="1820089"/>
                </a:cubicBezTo>
                <a:lnTo>
                  <a:pt x="83147" y="1837871"/>
                </a:lnTo>
                <a:cubicBezTo>
                  <a:pt x="85687" y="1842952"/>
                  <a:pt x="145383" y="1962343"/>
                  <a:pt x="273666" y="2051252"/>
                </a:cubicBezTo>
                <a:cubicBezTo>
                  <a:pt x="342253" y="2098247"/>
                  <a:pt x="440053" y="2141431"/>
                  <a:pt x="564525" y="2141431"/>
                </a:cubicBezTo>
                <a:cubicBezTo>
                  <a:pt x="654703" y="2141431"/>
                  <a:pt x="758854" y="2119839"/>
                  <a:pt x="878246" y="2060143"/>
                </a:cubicBezTo>
                <a:lnTo>
                  <a:pt x="5029014" y="12701"/>
                </a:lnTo>
                <a:lnTo>
                  <a:pt x="4942646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2A3D73F7-77EC-4576-B541-20C032F462D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86259" y="3425363"/>
            <a:ext cx="3629300" cy="949829"/>
          </a:xfrm>
        </p:spPr>
        <p:txBody>
          <a:bodyPr>
            <a:normAutofit/>
          </a:bodyPr>
          <a:lstStyle>
            <a:lvl1pPr marL="0" indent="0">
              <a:buNone/>
              <a:defRPr sz="2800" b="1" i="0"/>
            </a:lvl1pPr>
          </a:lstStyle>
          <a:p>
            <a:pPr lvl="0"/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Tagline</a:t>
            </a:r>
          </a:p>
        </p:txBody>
      </p:sp>
      <p:sp>
        <p:nvSpPr>
          <p:cNvPr id="40" name="Graphic 37">
            <a:extLst>
              <a:ext uri="{FF2B5EF4-FFF2-40B4-BE49-F238E27FC236}">
                <a16:creationId xmlns:a16="http://schemas.microsoft.com/office/drawing/2014/main" id="{9F75ED2D-7077-4753-B623-4B9A718EB224}"/>
              </a:ext>
            </a:extLst>
          </p:cNvPr>
          <p:cNvSpPr/>
          <p:nvPr userDrawn="1"/>
        </p:nvSpPr>
        <p:spPr>
          <a:xfrm>
            <a:off x="895717" y="3124629"/>
            <a:ext cx="2158296" cy="151200"/>
          </a:xfrm>
          <a:custGeom>
            <a:avLst/>
            <a:gdLst>
              <a:gd name="connsiteX0" fmla="*/ 2087180 w 2158295"/>
              <a:gd name="connsiteY0" fmla="*/ 153601 h 165045"/>
              <a:gd name="connsiteX1" fmla="*/ 82504 w 2158295"/>
              <a:gd name="connsiteY1" fmla="*/ 153601 h 165045"/>
              <a:gd name="connsiteX2" fmla="*/ 12677 w 2158295"/>
              <a:gd name="connsiteY2" fmla="*/ 83774 h 165045"/>
              <a:gd name="connsiteX3" fmla="*/ 12677 w 2158295"/>
              <a:gd name="connsiteY3" fmla="*/ 83774 h 165045"/>
              <a:gd name="connsiteX4" fmla="*/ 82504 w 2158295"/>
              <a:gd name="connsiteY4" fmla="*/ 12677 h 165045"/>
              <a:gd name="connsiteX5" fmla="*/ 2087180 w 2158295"/>
              <a:gd name="connsiteY5" fmla="*/ 12677 h 165045"/>
              <a:gd name="connsiteX6" fmla="*/ 2157008 w 2158295"/>
              <a:gd name="connsiteY6" fmla="*/ 82504 h 165045"/>
              <a:gd name="connsiteX7" fmla="*/ 2157008 w 2158295"/>
              <a:gd name="connsiteY7" fmla="*/ 82504 h 165045"/>
              <a:gd name="connsiteX8" fmla="*/ 2087180 w 2158295"/>
              <a:gd name="connsiteY8" fmla="*/ 153601 h 16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8295" h="165045">
                <a:moveTo>
                  <a:pt x="2087180" y="153601"/>
                </a:moveTo>
                <a:lnTo>
                  <a:pt x="82504" y="153601"/>
                </a:lnTo>
                <a:cubicBezTo>
                  <a:pt x="44417" y="153601"/>
                  <a:pt x="12677" y="121861"/>
                  <a:pt x="12677" y="83774"/>
                </a:cubicBezTo>
                <a:lnTo>
                  <a:pt x="12677" y="83774"/>
                </a:lnTo>
                <a:cubicBezTo>
                  <a:pt x="12677" y="44417"/>
                  <a:pt x="44417" y="12677"/>
                  <a:pt x="82504" y="12677"/>
                </a:cubicBezTo>
                <a:lnTo>
                  <a:pt x="2087180" y="12677"/>
                </a:lnTo>
                <a:cubicBezTo>
                  <a:pt x="2125268" y="12677"/>
                  <a:pt x="2157008" y="44417"/>
                  <a:pt x="2157008" y="82504"/>
                </a:cubicBezTo>
                <a:lnTo>
                  <a:pt x="2157008" y="82504"/>
                </a:lnTo>
                <a:cubicBezTo>
                  <a:pt x="2157008" y="121861"/>
                  <a:pt x="2126538" y="153601"/>
                  <a:pt x="2087180" y="1536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2681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2" name="Graphic 36">
            <a:extLst>
              <a:ext uri="{FF2B5EF4-FFF2-40B4-BE49-F238E27FC236}">
                <a16:creationId xmlns:a16="http://schemas.microsoft.com/office/drawing/2014/main" id="{21FF5BCF-BC53-4C3F-8B7F-7077B35ADCA8}"/>
              </a:ext>
            </a:extLst>
          </p:cNvPr>
          <p:cNvSpPr/>
          <p:nvPr userDrawn="1"/>
        </p:nvSpPr>
        <p:spPr>
          <a:xfrm>
            <a:off x="-7816" y="5057878"/>
            <a:ext cx="715108" cy="949829"/>
          </a:xfrm>
          <a:custGeom>
            <a:avLst/>
            <a:gdLst>
              <a:gd name="connsiteX0" fmla="*/ 217522 w 723600"/>
              <a:gd name="connsiteY0" fmla="*/ 9082 h 1015200"/>
              <a:gd name="connsiteX1" fmla="*/ 9082 w 723600"/>
              <a:gd name="connsiteY1" fmla="*/ 9082 h 1015200"/>
              <a:gd name="connsiteX2" fmla="*/ 9082 w 723600"/>
              <a:gd name="connsiteY2" fmla="*/ 1010242 h 1015200"/>
              <a:gd name="connsiteX3" fmla="*/ 217522 w 723600"/>
              <a:gd name="connsiteY3" fmla="*/ 1010242 h 1015200"/>
              <a:gd name="connsiteX4" fmla="*/ 716482 w 723600"/>
              <a:gd name="connsiteY4" fmla="*/ 518842 h 1015200"/>
              <a:gd name="connsiteX5" fmla="*/ 716482 w 723600"/>
              <a:gd name="connsiteY5" fmla="*/ 500482 h 1015200"/>
              <a:gd name="connsiteX6" fmla="*/ 217522 w 723600"/>
              <a:gd name="connsiteY6" fmla="*/ 9082 h 10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600" h="1015200">
                <a:moveTo>
                  <a:pt x="217522" y="9082"/>
                </a:moveTo>
                <a:lnTo>
                  <a:pt x="9082" y="9082"/>
                </a:lnTo>
                <a:lnTo>
                  <a:pt x="9082" y="1010242"/>
                </a:lnTo>
                <a:lnTo>
                  <a:pt x="217522" y="1010242"/>
                </a:lnTo>
                <a:cubicBezTo>
                  <a:pt x="217522" y="1010242"/>
                  <a:pt x="716482" y="1010242"/>
                  <a:pt x="716482" y="518842"/>
                </a:cubicBezTo>
                <a:lnTo>
                  <a:pt x="716482" y="500482"/>
                </a:lnTo>
                <a:cubicBezTo>
                  <a:pt x="716482" y="500482"/>
                  <a:pt x="716482" y="9082"/>
                  <a:pt x="217522" y="9082"/>
                </a:cubicBezTo>
                <a:close/>
              </a:path>
            </a:pathLst>
          </a:custGeom>
          <a:solidFill>
            <a:schemeClr val="accent3"/>
          </a:solidFill>
          <a:ln w="1068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C7B70A1-A813-470C-A829-7CC44559C94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614953" y="0"/>
            <a:ext cx="7585924" cy="5949573"/>
          </a:xfrm>
          <a:custGeom>
            <a:avLst/>
            <a:gdLst>
              <a:gd name="connsiteX0" fmla="*/ 6933229 w 7577047"/>
              <a:gd name="connsiteY0" fmla="*/ 0 h 5937736"/>
              <a:gd name="connsiteX1" fmla="*/ 7577047 w 7577047"/>
              <a:gd name="connsiteY1" fmla="*/ 0 h 5937736"/>
              <a:gd name="connsiteX2" fmla="*/ 6304235 w 7577047"/>
              <a:gd name="connsiteY2" fmla="*/ 626666 h 5937736"/>
              <a:gd name="connsiteX3" fmla="*/ 6159164 w 7577047"/>
              <a:gd name="connsiteY3" fmla="*/ 891545 h 5937736"/>
              <a:gd name="connsiteX4" fmla="*/ 6161282 w 7577047"/>
              <a:gd name="connsiteY4" fmla="*/ 898006 h 5937736"/>
              <a:gd name="connsiteX5" fmla="*/ 6459895 w 7577047"/>
              <a:gd name="connsiteY5" fmla="*/ 944306 h 5937736"/>
              <a:gd name="connsiteX6" fmla="*/ 7577047 w 7577047"/>
              <a:gd name="connsiteY6" fmla="*/ 395166 h 5937736"/>
              <a:gd name="connsiteX7" fmla="*/ 7577047 w 7577047"/>
              <a:gd name="connsiteY7" fmla="*/ 3249617 h 5937736"/>
              <a:gd name="connsiteX8" fmla="*/ 2564157 w 7577047"/>
              <a:gd name="connsiteY8" fmla="*/ 5723977 h 5937736"/>
              <a:gd name="connsiteX9" fmla="*/ 233491 w 7577047"/>
              <a:gd name="connsiteY9" fmla="*/ 4932570 h 5937736"/>
              <a:gd name="connsiteX10" fmla="*/ 213372 w 7577047"/>
              <a:gd name="connsiteY10" fmla="*/ 4891653 h 5937736"/>
              <a:gd name="connsiteX11" fmla="*/ 1004379 w 7577047"/>
              <a:gd name="connsiteY11" fmla="*/ 2559423 h 5937736"/>
              <a:gd name="connsiteX12" fmla="*/ 2132121 w 7577047"/>
              <a:gd name="connsiteY12" fmla="*/ 2002747 h 5937736"/>
              <a:gd name="connsiteX13" fmla="*/ 2176595 w 7577047"/>
              <a:gd name="connsiteY13" fmla="*/ 2037202 h 5937736"/>
              <a:gd name="connsiteX14" fmla="*/ 2467796 w 7577047"/>
              <a:gd name="connsiteY14" fmla="*/ 2127649 h 5937736"/>
              <a:gd name="connsiteX15" fmla="*/ 2781234 w 7577047"/>
              <a:gd name="connsiteY15" fmla="*/ 2046893 h 5937736"/>
              <a:gd name="connsiteX0" fmla="*/ 6948025 w 7577047"/>
              <a:gd name="connsiteY0" fmla="*/ 0 h 5949573"/>
              <a:gd name="connsiteX1" fmla="*/ 7577047 w 7577047"/>
              <a:gd name="connsiteY1" fmla="*/ 11837 h 5949573"/>
              <a:gd name="connsiteX2" fmla="*/ 6304235 w 7577047"/>
              <a:gd name="connsiteY2" fmla="*/ 638503 h 5949573"/>
              <a:gd name="connsiteX3" fmla="*/ 6159164 w 7577047"/>
              <a:gd name="connsiteY3" fmla="*/ 903382 h 5949573"/>
              <a:gd name="connsiteX4" fmla="*/ 6161282 w 7577047"/>
              <a:gd name="connsiteY4" fmla="*/ 909843 h 5949573"/>
              <a:gd name="connsiteX5" fmla="*/ 6459895 w 7577047"/>
              <a:gd name="connsiteY5" fmla="*/ 956143 h 5949573"/>
              <a:gd name="connsiteX6" fmla="*/ 7577047 w 7577047"/>
              <a:gd name="connsiteY6" fmla="*/ 407003 h 5949573"/>
              <a:gd name="connsiteX7" fmla="*/ 7577047 w 7577047"/>
              <a:gd name="connsiteY7" fmla="*/ 3261454 h 5949573"/>
              <a:gd name="connsiteX8" fmla="*/ 2564157 w 7577047"/>
              <a:gd name="connsiteY8" fmla="*/ 5735814 h 5949573"/>
              <a:gd name="connsiteX9" fmla="*/ 233491 w 7577047"/>
              <a:gd name="connsiteY9" fmla="*/ 4944407 h 5949573"/>
              <a:gd name="connsiteX10" fmla="*/ 213372 w 7577047"/>
              <a:gd name="connsiteY10" fmla="*/ 4903490 h 5949573"/>
              <a:gd name="connsiteX11" fmla="*/ 1004379 w 7577047"/>
              <a:gd name="connsiteY11" fmla="*/ 2571260 h 5949573"/>
              <a:gd name="connsiteX12" fmla="*/ 2132121 w 7577047"/>
              <a:gd name="connsiteY12" fmla="*/ 2014584 h 5949573"/>
              <a:gd name="connsiteX13" fmla="*/ 2176595 w 7577047"/>
              <a:gd name="connsiteY13" fmla="*/ 2049039 h 5949573"/>
              <a:gd name="connsiteX14" fmla="*/ 2467796 w 7577047"/>
              <a:gd name="connsiteY14" fmla="*/ 2139486 h 5949573"/>
              <a:gd name="connsiteX15" fmla="*/ 2781234 w 7577047"/>
              <a:gd name="connsiteY15" fmla="*/ 2058730 h 5949573"/>
              <a:gd name="connsiteX16" fmla="*/ 6948025 w 7577047"/>
              <a:gd name="connsiteY16" fmla="*/ 0 h 5949573"/>
              <a:gd name="connsiteX0" fmla="*/ 6948025 w 7580006"/>
              <a:gd name="connsiteY0" fmla="*/ 0 h 5949573"/>
              <a:gd name="connsiteX1" fmla="*/ 7580006 w 7580006"/>
              <a:gd name="connsiteY1" fmla="*/ 0 h 5949573"/>
              <a:gd name="connsiteX2" fmla="*/ 6304235 w 7580006"/>
              <a:gd name="connsiteY2" fmla="*/ 638503 h 5949573"/>
              <a:gd name="connsiteX3" fmla="*/ 6159164 w 7580006"/>
              <a:gd name="connsiteY3" fmla="*/ 903382 h 5949573"/>
              <a:gd name="connsiteX4" fmla="*/ 6161282 w 7580006"/>
              <a:gd name="connsiteY4" fmla="*/ 909843 h 5949573"/>
              <a:gd name="connsiteX5" fmla="*/ 6459895 w 7580006"/>
              <a:gd name="connsiteY5" fmla="*/ 956143 h 5949573"/>
              <a:gd name="connsiteX6" fmla="*/ 7577047 w 7580006"/>
              <a:gd name="connsiteY6" fmla="*/ 407003 h 5949573"/>
              <a:gd name="connsiteX7" fmla="*/ 7577047 w 7580006"/>
              <a:gd name="connsiteY7" fmla="*/ 3261454 h 5949573"/>
              <a:gd name="connsiteX8" fmla="*/ 2564157 w 7580006"/>
              <a:gd name="connsiteY8" fmla="*/ 5735814 h 5949573"/>
              <a:gd name="connsiteX9" fmla="*/ 233491 w 7580006"/>
              <a:gd name="connsiteY9" fmla="*/ 4944407 h 5949573"/>
              <a:gd name="connsiteX10" fmla="*/ 213372 w 7580006"/>
              <a:gd name="connsiteY10" fmla="*/ 4903490 h 5949573"/>
              <a:gd name="connsiteX11" fmla="*/ 1004379 w 7580006"/>
              <a:gd name="connsiteY11" fmla="*/ 2571260 h 5949573"/>
              <a:gd name="connsiteX12" fmla="*/ 2132121 w 7580006"/>
              <a:gd name="connsiteY12" fmla="*/ 2014584 h 5949573"/>
              <a:gd name="connsiteX13" fmla="*/ 2176595 w 7580006"/>
              <a:gd name="connsiteY13" fmla="*/ 2049039 h 5949573"/>
              <a:gd name="connsiteX14" fmla="*/ 2467796 w 7580006"/>
              <a:gd name="connsiteY14" fmla="*/ 2139486 h 5949573"/>
              <a:gd name="connsiteX15" fmla="*/ 2781234 w 7580006"/>
              <a:gd name="connsiteY15" fmla="*/ 2058730 h 5949573"/>
              <a:gd name="connsiteX16" fmla="*/ 6948025 w 7580006"/>
              <a:gd name="connsiteY16" fmla="*/ 0 h 5949573"/>
              <a:gd name="connsiteX0" fmla="*/ 6948025 w 7585924"/>
              <a:gd name="connsiteY0" fmla="*/ 0 h 5949573"/>
              <a:gd name="connsiteX1" fmla="*/ 7585924 w 7585924"/>
              <a:gd name="connsiteY1" fmla="*/ 0 h 5949573"/>
              <a:gd name="connsiteX2" fmla="*/ 6304235 w 7585924"/>
              <a:gd name="connsiteY2" fmla="*/ 638503 h 5949573"/>
              <a:gd name="connsiteX3" fmla="*/ 6159164 w 7585924"/>
              <a:gd name="connsiteY3" fmla="*/ 903382 h 5949573"/>
              <a:gd name="connsiteX4" fmla="*/ 6161282 w 7585924"/>
              <a:gd name="connsiteY4" fmla="*/ 909843 h 5949573"/>
              <a:gd name="connsiteX5" fmla="*/ 6459895 w 7585924"/>
              <a:gd name="connsiteY5" fmla="*/ 956143 h 5949573"/>
              <a:gd name="connsiteX6" fmla="*/ 7577047 w 7585924"/>
              <a:gd name="connsiteY6" fmla="*/ 407003 h 5949573"/>
              <a:gd name="connsiteX7" fmla="*/ 7577047 w 7585924"/>
              <a:gd name="connsiteY7" fmla="*/ 3261454 h 5949573"/>
              <a:gd name="connsiteX8" fmla="*/ 2564157 w 7585924"/>
              <a:gd name="connsiteY8" fmla="*/ 5735814 h 5949573"/>
              <a:gd name="connsiteX9" fmla="*/ 233491 w 7585924"/>
              <a:gd name="connsiteY9" fmla="*/ 4944407 h 5949573"/>
              <a:gd name="connsiteX10" fmla="*/ 213372 w 7585924"/>
              <a:gd name="connsiteY10" fmla="*/ 4903490 h 5949573"/>
              <a:gd name="connsiteX11" fmla="*/ 1004379 w 7585924"/>
              <a:gd name="connsiteY11" fmla="*/ 2571260 h 5949573"/>
              <a:gd name="connsiteX12" fmla="*/ 2132121 w 7585924"/>
              <a:gd name="connsiteY12" fmla="*/ 2014584 h 5949573"/>
              <a:gd name="connsiteX13" fmla="*/ 2176595 w 7585924"/>
              <a:gd name="connsiteY13" fmla="*/ 2049039 h 5949573"/>
              <a:gd name="connsiteX14" fmla="*/ 2467796 w 7585924"/>
              <a:gd name="connsiteY14" fmla="*/ 2139486 h 5949573"/>
              <a:gd name="connsiteX15" fmla="*/ 2781234 w 7585924"/>
              <a:gd name="connsiteY15" fmla="*/ 2058730 h 5949573"/>
              <a:gd name="connsiteX16" fmla="*/ 6948025 w 7585924"/>
              <a:gd name="connsiteY16" fmla="*/ 0 h 5949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585924" h="5949573">
                <a:moveTo>
                  <a:pt x="6948025" y="0"/>
                </a:moveTo>
                <a:lnTo>
                  <a:pt x="7585924" y="0"/>
                </a:lnTo>
                <a:lnTo>
                  <a:pt x="6304235" y="638503"/>
                </a:lnTo>
                <a:cubicBezTo>
                  <a:pt x="6304235" y="638503"/>
                  <a:pt x="6082923" y="747254"/>
                  <a:pt x="6159164" y="903382"/>
                </a:cubicBezTo>
                <a:lnTo>
                  <a:pt x="6161282" y="909843"/>
                </a:lnTo>
                <a:cubicBezTo>
                  <a:pt x="6161282" y="909843"/>
                  <a:pt x="6239641" y="1064894"/>
                  <a:pt x="6459895" y="956143"/>
                </a:cubicBezTo>
                <a:lnTo>
                  <a:pt x="7577047" y="407003"/>
                </a:lnTo>
                <a:lnTo>
                  <a:pt x="7577047" y="3261454"/>
                </a:lnTo>
                <a:lnTo>
                  <a:pt x="2564157" y="5735814"/>
                </a:lnTo>
                <a:cubicBezTo>
                  <a:pt x="1003320" y="6506764"/>
                  <a:pt x="233491" y="4944407"/>
                  <a:pt x="233491" y="4944407"/>
                </a:cubicBezTo>
                <a:lnTo>
                  <a:pt x="213372" y="4903490"/>
                </a:lnTo>
                <a:cubicBezTo>
                  <a:pt x="-556457" y="3341133"/>
                  <a:pt x="1004379" y="2571260"/>
                  <a:pt x="1004379" y="2571260"/>
                </a:cubicBezTo>
                <a:lnTo>
                  <a:pt x="2132121" y="2014584"/>
                </a:lnTo>
                <a:cubicBezTo>
                  <a:pt x="2145886" y="2026428"/>
                  <a:pt x="2160712" y="2038272"/>
                  <a:pt x="2176595" y="2049039"/>
                </a:cubicBezTo>
                <a:cubicBezTo>
                  <a:pt x="2245424" y="2096416"/>
                  <a:pt x="2342844" y="2139486"/>
                  <a:pt x="2467796" y="2139486"/>
                </a:cubicBezTo>
                <a:cubicBezTo>
                  <a:pt x="2557803" y="2139486"/>
                  <a:pt x="2661577" y="2117951"/>
                  <a:pt x="2781234" y="2058730"/>
                </a:cubicBezTo>
                <a:lnTo>
                  <a:pt x="6948025" y="0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819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C229411-48AD-4A50-B02E-041030F1896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245189" y="1"/>
            <a:ext cx="6943003" cy="5934621"/>
          </a:xfrm>
          <a:custGeom>
            <a:avLst/>
            <a:gdLst>
              <a:gd name="connsiteX0" fmla="*/ 6940462 w 6943003"/>
              <a:gd name="connsiteY0" fmla="*/ 0 h 5934621"/>
              <a:gd name="connsiteX1" fmla="*/ 6943003 w 6943003"/>
              <a:gd name="connsiteY1" fmla="*/ 0 h 5934621"/>
              <a:gd name="connsiteX2" fmla="*/ 6943003 w 6943003"/>
              <a:gd name="connsiteY2" fmla="*/ 3562350 h 5934621"/>
              <a:gd name="connsiteX3" fmla="*/ 2564043 w 6943003"/>
              <a:gd name="connsiteY3" fmla="*/ 5721350 h 5934621"/>
              <a:gd name="connsiteX4" fmla="*/ 233592 w 6943003"/>
              <a:gd name="connsiteY4" fmla="*/ 4930141 h 5934621"/>
              <a:gd name="connsiteX5" fmla="*/ 213272 w 6943003"/>
              <a:gd name="connsiteY5" fmla="*/ 4889500 h 5934621"/>
              <a:gd name="connsiteX6" fmla="*/ 1004482 w 6943003"/>
              <a:gd name="connsiteY6" fmla="*/ 2559050 h 5934621"/>
              <a:gd name="connsiteX7" fmla="*/ 2136693 w 6943003"/>
              <a:gd name="connsiteY7" fmla="*/ 2000704 h 5934621"/>
              <a:gd name="connsiteX8" fmla="*/ 2183042 w 6943003"/>
              <a:gd name="connsiteY8" fmla="*/ 2039620 h 5934621"/>
              <a:gd name="connsiteX9" fmla="*/ 2473872 w 6943003"/>
              <a:gd name="connsiteY9" fmla="*/ 2129790 h 5934621"/>
              <a:gd name="connsiteX10" fmla="*/ 2787562 w 6943003"/>
              <a:gd name="connsiteY10" fmla="*/ 2048510 h 5934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43003" h="5934621">
                <a:moveTo>
                  <a:pt x="6940462" y="0"/>
                </a:moveTo>
                <a:lnTo>
                  <a:pt x="6943003" y="0"/>
                </a:lnTo>
                <a:lnTo>
                  <a:pt x="6943003" y="3562350"/>
                </a:lnTo>
                <a:lnTo>
                  <a:pt x="2564043" y="5721350"/>
                </a:lnTo>
                <a:cubicBezTo>
                  <a:pt x="1003212" y="6490971"/>
                  <a:pt x="233592" y="4930141"/>
                  <a:pt x="233592" y="4930141"/>
                </a:cubicBezTo>
                <a:lnTo>
                  <a:pt x="213272" y="4889500"/>
                </a:lnTo>
                <a:cubicBezTo>
                  <a:pt x="-556348" y="3328670"/>
                  <a:pt x="1004482" y="2559050"/>
                  <a:pt x="1004482" y="2559050"/>
                </a:cubicBezTo>
                <a:lnTo>
                  <a:pt x="2136693" y="2000704"/>
                </a:lnTo>
                <a:lnTo>
                  <a:pt x="2183042" y="2039620"/>
                </a:lnTo>
                <a:cubicBezTo>
                  <a:pt x="2251622" y="2086610"/>
                  <a:pt x="2349412" y="2129790"/>
                  <a:pt x="2473872" y="2129790"/>
                </a:cubicBezTo>
                <a:cubicBezTo>
                  <a:pt x="2564042" y="2129790"/>
                  <a:pt x="2668182" y="2108200"/>
                  <a:pt x="2787562" y="204851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4944" y="453050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THANK YOU!</a:t>
            </a:r>
            <a:endParaRPr lang="ru-RU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9E3EED1-7BB3-4B75-BCA9-1C1223740B3C}"/>
              </a:ext>
            </a:extLst>
          </p:cNvPr>
          <p:cNvSpPr/>
          <p:nvPr/>
        </p:nvSpPr>
        <p:spPr>
          <a:xfrm>
            <a:off x="8704586" y="5422906"/>
            <a:ext cx="736600" cy="736600"/>
          </a:xfrm>
          <a:custGeom>
            <a:avLst/>
            <a:gdLst>
              <a:gd name="connsiteX0" fmla="*/ 372104 w 736600"/>
              <a:gd name="connsiteY0" fmla="*/ 731514 h 736600"/>
              <a:gd name="connsiteX1" fmla="*/ 731514 w 736600"/>
              <a:gd name="connsiteY1" fmla="*/ 372104 h 736600"/>
              <a:gd name="connsiteX2" fmla="*/ 372104 w 736600"/>
              <a:gd name="connsiteY2" fmla="*/ 12694 h 736600"/>
              <a:gd name="connsiteX3" fmla="*/ 12694 w 736600"/>
              <a:gd name="connsiteY3" fmla="*/ 372104 h 736600"/>
              <a:gd name="connsiteX4" fmla="*/ 372104 w 736600"/>
              <a:gd name="connsiteY4" fmla="*/ 731514 h 7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00" h="736600">
                <a:moveTo>
                  <a:pt x="372104" y="731514"/>
                </a:moveTo>
                <a:cubicBezTo>
                  <a:pt x="570224" y="731514"/>
                  <a:pt x="731514" y="570224"/>
                  <a:pt x="731514" y="372104"/>
                </a:cubicBezTo>
                <a:cubicBezTo>
                  <a:pt x="731514" y="173984"/>
                  <a:pt x="570224" y="12694"/>
                  <a:pt x="372104" y="12694"/>
                </a:cubicBezTo>
                <a:cubicBezTo>
                  <a:pt x="173984" y="12694"/>
                  <a:pt x="12694" y="173984"/>
                  <a:pt x="12694" y="372104"/>
                </a:cubicBezTo>
                <a:cubicBezTo>
                  <a:pt x="12694" y="570224"/>
                  <a:pt x="173984" y="731514"/>
                  <a:pt x="372104" y="731514"/>
                </a:cubicBezTo>
              </a:path>
            </a:pathLst>
          </a:custGeom>
          <a:solidFill>
            <a:schemeClr val="accent1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9016A5F-A55B-4605-B66C-5C6E2BF4919F}"/>
              </a:ext>
            </a:extLst>
          </p:cNvPr>
          <p:cNvSpPr/>
          <p:nvPr/>
        </p:nvSpPr>
        <p:spPr>
          <a:xfrm>
            <a:off x="9659429" y="3776986"/>
            <a:ext cx="2540000" cy="2628900"/>
          </a:xfrm>
          <a:custGeom>
            <a:avLst/>
            <a:gdLst>
              <a:gd name="connsiteX0" fmla="*/ 2528761 w 2540000"/>
              <a:gd name="connsiteY0" fmla="*/ 12694 h 2628900"/>
              <a:gd name="connsiteX1" fmla="*/ 487871 w 2540000"/>
              <a:gd name="connsiteY1" fmla="*/ 1018534 h 2628900"/>
              <a:gd name="connsiteX2" fmla="*/ 113221 w 2540000"/>
              <a:gd name="connsiteY2" fmla="*/ 2120894 h 2628900"/>
              <a:gd name="connsiteX3" fmla="*/ 127191 w 2540000"/>
              <a:gd name="connsiteY3" fmla="*/ 2148834 h 2628900"/>
              <a:gd name="connsiteX4" fmla="*/ 1229551 w 2540000"/>
              <a:gd name="connsiteY4" fmla="*/ 2523484 h 2628900"/>
              <a:gd name="connsiteX5" fmla="*/ 2528761 w 2540000"/>
              <a:gd name="connsiteY5" fmla="*/ 1883404 h 2628900"/>
              <a:gd name="connsiteX6" fmla="*/ 2528761 w 2540000"/>
              <a:gd name="connsiteY6" fmla="*/ 12694 h 262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0000" h="2628900">
                <a:moveTo>
                  <a:pt x="2528761" y="12694"/>
                </a:moveTo>
                <a:lnTo>
                  <a:pt x="487871" y="1018534"/>
                </a:lnTo>
                <a:cubicBezTo>
                  <a:pt x="487871" y="1018534"/>
                  <a:pt x="-249999" y="1383024"/>
                  <a:pt x="113221" y="2120894"/>
                </a:cubicBezTo>
                <a:lnTo>
                  <a:pt x="127191" y="2148834"/>
                </a:lnTo>
                <a:cubicBezTo>
                  <a:pt x="127191" y="2148834"/>
                  <a:pt x="491681" y="2886705"/>
                  <a:pt x="1229551" y="2523484"/>
                </a:cubicBezTo>
                <a:lnTo>
                  <a:pt x="2528761" y="1883404"/>
                </a:lnTo>
                <a:lnTo>
                  <a:pt x="2528761" y="12694"/>
                </a:lnTo>
                <a:close/>
              </a:path>
            </a:pathLst>
          </a:custGeom>
          <a:solidFill>
            <a:schemeClr val="accent3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9" name="Text Placeholder 26">
            <a:extLst>
              <a:ext uri="{FF2B5EF4-FFF2-40B4-BE49-F238E27FC236}">
                <a16:creationId xmlns:a16="http://schemas.microsoft.com/office/drawing/2014/main" id="{9DBE4B29-4897-4A3A-B883-A887BCDA37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4420" y="3955665"/>
            <a:ext cx="4367531" cy="524711"/>
          </a:xfrm>
        </p:spPr>
        <p:txBody>
          <a:bodyPr>
            <a:noAutofit/>
          </a:bodyPr>
          <a:lstStyle>
            <a:lvl1pPr marL="0" indent="0" algn="l">
              <a:buNone/>
              <a:defRPr sz="2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August Bergqvist</a:t>
            </a:r>
          </a:p>
        </p:txBody>
      </p:sp>
      <p:sp>
        <p:nvSpPr>
          <p:cNvPr id="20" name="Text Placeholder 26">
            <a:extLst>
              <a:ext uri="{FF2B5EF4-FFF2-40B4-BE49-F238E27FC236}">
                <a16:creationId xmlns:a16="http://schemas.microsoft.com/office/drawing/2014/main" id="{0EF4532A-9AB5-4545-A83D-BD0E396357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420" y="4633361"/>
            <a:ext cx="4367531" cy="365125"/>
          </a:xfrm>
        </p:spPr>
        <p:txBody>
          <a:bodyPr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Phone:</a:t>
            </a:r>
          </a:p>
        </p:txBody>
      </p:sp>
      <p:sp>
        <p:nvSpPr>
          <p:cNvPr id="21" name="Text Placeholder 26">
            <a:extLst>
              <a:ext uri="{FF2B5EF4-FFF2-40B4-BE49-F238E27FC236}">
                <a16:creationId xmlns:a16="http://schemas.microsoft.com/office/drawing/2014/main" id="{D579A1F5-9180-47FE-A31B-4E37384383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4420" y="4892976"/>
            <a:ext cx="4367531" cy="365125"/>
          </a:xfrm>
        </p:spPr>
        <p:txBody>
          <a:bodyPr>
            <a:noAutofit/>
          </a:bodyPr>
          <a:lstStyle>
            <a:lvl1pPr marL="0" indent="0" algn="l">
              <a:buNone/>
              <a:defRPr sz="2500" b="1" i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678 555-0128</a:t>
            </a:r>
          </a:p>
        </p:txBody>
      </p:sp>
      <p:sp>
        <p:nvSpPr>
          <p:cNvPr id="22" name="Text Placeholder 26">
            <a:extLst>
              <a:ext uri="{FF2B5EF4-FFF2-40B4-BE49-F238E27FC236}">
                <a16:creationId xmlns:a16="http://schemas.microsoft.com/office/drawing/2014/main" id="{71BBF4E8-67FF-4A65-9EC1-AE832CEBE85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4420" y="5334299"/>
            <a:ext cx="4367531" cy="365125"/>
          </a:xfrm>
        </p:spPr>
        <p:txBody>
          <a:bodyPr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Email:</a:t>
            </a:r>
          </a:p>
        </p:txBody>
      </p:sp>
      <p:sp>
        <p:nvSpPr>
          <p:cNvPr id="23" name="Text Placeholder 26">
            <a:extLst>
              <a:ext uri="{FF2B5EF4-FFF2-40B4-BE49-F238E27FC236}">
                <a16:creationId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4420" y="5593914"/>
            <a:ext cx="4367531" cy="365125"/>
          </a:xfrm>
        </p:spPr>
        <p:txBody>
          <a:bodyPr>
            <a:noAutofit/>
          </a:bodyPr>
          <a:lstStyle>
            <a:lvl1pPr marL="0" indent="0" algn="l">
              <a:buNone/>
              <a:defRPr sz="2500" b="1" i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BERGQVIST@EXAMPLE.COM</a:t>
            </a:r>
          </a:p>
        </p:txBody>
      </p:sp>
      <p:sp>
        <p:nvSpPr>
          <p:cNvPr id="3" name="Graphic 23">
            <a:extLst>
              <a:ext uri="{FF2B5EF4-FFF2-40B4-BE49-F238E27FC236}">
                <a16:creationId xmlns:a16="http://schemas.microsoft.com/office/drawing/2014/main" id="{7E62A657-0B76-4081-A698-3C47F1AFC78E}"/>
              </a:ext>
            </a:extLst>
          </p:cNvPr>
          <p:cNvSpPr/>
          <p:nvPr/>
        </p:nvSpPr>
        <p:spPr>
          <a:xfrm>
            <a:off x="900978" y="1561556"/>
            <a:ext cx="2973890" cy="165305"/>
          </a:xfrm>
          <a:custGeom>
            <a:avLst/>
            <a:gdLst>
              <a:gd name="connsiteX0" fmla="*/ 2914974 w 2973890"/>
              <a:gd name="connsiteY0" fmla="*/ 159367 h 165304"/>
              <a:gd name="connsiteX1" fmla="*/ 70199 w 2973890"/>
              <a:gd name="connsiteY1" fmla="*/ 159367 h 165304"/>
              <a:gd name="connsiteX2" fmla="*/ 8816 w 2973890"/>
              <a:gd name="connsiteY2" fmla="*/ 84344 h 165304"/>
              <a:gd name="connsiteX3" fmla="*/ 8816 w 2973890"/>
              <a:gd name="connsiteY3" fmla="*/ 84344 h 165304"/>
              <a:gd name="connsiteX4" fmla="*/ 70199 w 2973890"/>
              <a:gd name="connsiteY4" fmla="*/ 10593 h 165304"/>
              <a:gd name="connsiteX5" fmla="*/ 2913916 w 2973890"/>
              <a:gd name="connsiteY5" fmla="*/ 10593 h 165304"/>
              <a:gd name="connsiteX6" fmla="*/ 2975298 w 2973890"/>
              <a:gd name="connsiteY6" fmla="*/ 84344 h 165304"/>
              <a:gd name="connsiteX7" fmla="*/ 2975298 w 2973890"/>
              <a:gd name="connsiteY7" fmla="*/ 84344 h 165304"/>
              <a:gd name="connsiteX8" fmla="*/ 2914974 w 2973890"/>
              <a:gd name="connsiteY8" fmla="*/ 159367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3890" h="165304">
                <a:moveTo>
                  <a:pt x="2914974" y="159367"/>
                </a:moveTo>
                <a:lnTo>
                  <a:pt x="70199" y="159367"/>
                </a:lnTo>
                <a:cubicBezTo>
                  <a:pt x="36333" y="159367"/>
                  <a:pt x="8816" y="125034"/>
                  <a:pt x="8816" y="84344"/>
                </a:cubicBezTo>
                <a:lnTo>
                  <a:pt x="8816" y="84344"/>
                </a:lnTo>
                <a:cubicBezTo>
                  <a:pt x="8816" y="43654"/>
                  <a:pt x="36333" y="10593"/>
                  <a:pt x="70199" y="10593"/>
                </a:cubicBezTo>
                <a:lnTo>
                  <a:pt x="2913916" y="10593"/>
                </a:lnTo>
                <a:cubicBezTo>
                  <a:pt x="2947782" y="10593"/>
                  <a:pt x="2975298" y="43654"/>
                  <a:pt x="2975298" y="84344"/>
                </a:cubicBezTo>
                <a:lnTo>
                  <a:pt x="2975298" y="84344"/>
                </a:lnTo>
                <a:cubicBezTo>
                  <a:pt x="2976357" y="125034"/>
                  <a:pt x="2948840" y="159367"/>
                  <a:pt x="2914974" y="159367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058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C51D0359-A547-4B21-8850-06B9F1CDF9CE}"/>
              </a:ext>
            </a:extLst>
          </p:cNvPr>
          <p:cNvSpPr/>
          <p:nvPr userDrawn="1"/>
        </p:nvSpPr>
        <p:spPr>
          <a:xfrm>
            <a:off x="7172412" y="-12694"/>
            <a:ext cx="4978400" cy="2133600"/>
          </a:xfrm>
          <a:custGeom>
            <a:avLst/>
            <a:gdLst>
              <a:gd name="connsiteX0" fmla="*/ 2517688 w 4978400"/>
              <a:gd name="connsiteY0" fmla="*/ 12694 h 2133600"/>
              <a:gd name="connsiteX1" fmla="*/ 371388 w 4978400"/>
              <a:gd name="connsiteY1" fmla="*/ 1070604 h 2133600"/>
              <a:gd name="connsiteX2" fmla="*/ 72938 w 4978400"/>
              <a:gd name="connsiteY2" fmla="*/ 1812284 h 2133600"/>
              <a:gd name="connsiteX3" fmla="*/ 81828 w 4978400"/>
              <a:gd name="connsiteY3" fmla="*/ 1830064 h 2133600"/>
              <a:gd name="connsiteX4" fmla="*/ 851448 w 4978400"/>
              <a:gd name="connsiteY4" fmla="*/ 2044694 h 2133600"/>
              <a:gd name="connsiteX5" fmla="*/ 4970058 w 4978400"/>
              <a:gd name="connsiteY5" fmla="*/ 12694 h 2133600"/>
              <a:gd name="connsiteX6" fmla="*/ 2517688 w 4978400"/>
              <a:gd name="connsiteY6" fmla="*/ 12694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400" h="2133600">
                <a:moveTo>
                  <a:pt x="2517688" y="12694"/>
                </a:moveTo>
                <a:lnTo>
                  <a:pt x="371388" y="1070604"/>
                </a:lnTo>
                <a:cubicBezTo>
                  <a:pt x="371388" y="1070604"/>
                  <a:pt x="-163282" y="1334764"/>
                  <a:pt x="72938" y="1812284"/>
                </a:cubicBezTo>
                <a:lnTo>
                  <a:pt x="81828" y="1830064"/>
                </a:lnTo>
                <a:cubicBezTo>
                  <a:pt x="81828" y="1830064"/>
                  <a:pt x="316778" y="2307584"/>
                  <a:pt x="851448" y="2044694"/>
                </a:cubicBezTo>
                <a:lnTo>
                  <a:pt x="4970058" y="12694"/>
                </a:lnTo>
                <a:lnTo>
                  <a:pt x="2517688" y="12694"/>
                </a:lnTo>
                <a:close/>
              </a:path>
            </a:pathLst>
          </a:custGeom>
          <a:solidFill>
            <a:schemeClr val="accent1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9374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588" y="1436921"/>
            <a:ext cx="5690680" cy="1517356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   </a:t>
            </a:r>
            <a:endParaRPr lang="ru-RU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7A7AFAC-3F6D-48D1-A100-148792529BC6}"/>
              </a:ext>
            </a:extLst>
          </p:cNvPr>
          <p:cNvSpPr/>
          <p:nvPr/>
        </p:nvSpPr>
        <p:spPr>
          <a:xfrm>
            <a:off x="8069104" y="5422164"/>
            <a:ext cx="736673" cy="736673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1A4F88F-4E35-4BB3-AD24-CAC580C12F96}"/>
              </a:ext>
            </a:extLst>
          </p:cNvPr>
          <p:cNvSpPr/>
          <p:nvPr/>
        </p:nvSpPr>
        <p:spPr>
          <a:xfrm>
            <a:off x="9029960" y="3463631"/>
            <a:ext cx="3175313" cy="2946690"/>
          </a:xfrm>
          <a:custGeom>
            <a:avLst/>
            <a:gdLst>
              <a:gd name="connsiteX0" fmla="*/ 3162808 w 3175312"/>
              <a:gd name="connsiteY0" fmla="*/ 12701 h 2946690"/>
              <a:gd name="connsiteX1" fmla="*/ 487925 w 3175312"/>
              <a:gd name="connsiteY1" fmla="*/ 1331091 h 2946690"/>
              <a:gd name="connsiteX2" fmla="*/ 113238 w 3175312"/>
              <a:gd name="connsiteY2" fmla="*/ 2433559 h 2946690"/>
              <a:gd name="connsiteX3" fmla="*/ 127209 w 3175312"/>
              <a:gd name="connsiteY3" fmla="*/ 2461502 h 2946690"/>
              <a:gd name="connsiteX4" fmla="*/ 1229677 w 3175312"/>
              <a:gd name="connsiteY4" fmla="*/ 2836189 h 2946690"/>
              <a:gd name="connsiteX5" fmla="*/ 3162808 w 3175312"/>
              <a:gd name="connsiteY5" fmla="*/ 1882325 h 2946690"/>
              <a:gd name="connsiteX6" fmla="*/ 3162808 w 3175312"/>
              <a:gd name="connsiteY6" fmla="*/ 12701 h 294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5312" h="2946690">
                <a:moveTo>
                  <a:pt x="3162808" y="12701"/>
                </a:moveTo>
                <a:lnTo>
                  <a:pt x="487925" y="1331091"/>
                </a:lnTo>
                <a:cubicBezTo>
                  <a:pt x="487925" y="1331091"/>
                  <a:pt x="-250018" y="1695617"/>
                  <a:pt x="113238" y="2433559"/>
                </a:cubicBezTo>
                <a:lnTo>
                  <a:pt x="127209" y="2461502"/>
                </a:lnTo>
                <a:cubicBezTo>
                  <a:pt x="127209" y="2461502"/>
                  <a:pt x="491735" y="3199445"/>
                  <a:pt x="1229677" y="2836189"/>
                </a:cubicBezTo>
                <a:lnTo>
                  <a:pt x="3162808" y="1882325"/>
                </a:lnTo>
                <a:lnTo>
                  <a:pt x="3162808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92CE00E-F2AB-4099-8BB8-F109C4F2EFDB}"/>
              </a:ext>
            </a:extLst>
          </p:cNvPr>
          <p:cNvSpPr/>
          <p:nvPr/>
        </p:nvSpPr>
        <p:spPr>
          <a:xfrm>
            <a:off x="11043829" y="4566099"/>
            <a:ext cx="1155814" cy="863685"/>
          </a:xfrm>
          <a:custGeom>
            <a:avLst/>
            <a:gdLst>
              <a:gd name="connsiteX0" fmla="*/ 1148938 w 1155813"/>
              <a:gd name="connsiteY0" fmla="*/ 12701 h 863685"/>
              <a:gd name="connsiteX1" fmla="*/ 173482 w 1155813"/>
              <a:gd name="connsiteY1" fmla="*/ 494079 h 863685"/>
              <a:gd name="connsiteX2" fmla="*/ 28688 w 1155813"/>
              <a:gd name="connsiteY2" fmla="*/ 759535 h 863685"/>
              <a:gd name="connsiteX3" fmla="*/ 31228 w 1155813"/>
              <a:gd name="connsiteY3" fmla="*/ 765885 h 863685"/>
              <a:gd name="connsiteX4" fmla="*/ 329707 w 1155813"/>
              <a:gd name="connsiteY4" fmla="*/ 812880 h 863685"/>
              <a:gd name="connsiteX5" fmla="*/ 1147668 w 1155813"/>
              <a:gd name="connsiteY5" fmla="*/ 408980 h 863685"/>
              <a:gd name="connsiteX6" fmla="*/ 1147668 w 1155813"/>
              <a:gd name="connsiteY6" fmla="*/ 12701 h 86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5813" h="863685">
                <a:moveTo>
                  <a:pt x="1148938" y="12701"/>
                </a:moveTo>
                <a:lnTo>
                  <a:pt x="173482" y="494079"/>
                </a:lnTo>
                <a:cubicBezTo>
                  <a:pt x="173482" y="494079"/>
                  <a:pt x="-47520" y="603309"/>
                  <a:pt x="28688" y="759535"/>
                </a:cubicBezTo>
                <a:lnTo>
                  <a:pt x="31228" y="765885"/>
                </a:lnTo>
                <a:cubicBezTo>
                  <a:pt x="31228" y="765885"/>
                  <a:pt x="108705" y="922111"/>
                  <a:pt x="329707" y="812880"/>
                </a:cubicBezTo>
                <a:lnTo>
                  <a:pt x="1147668" y="408980"/>
                </a:lnTo>
                <a:lnTo>
                  <a:pt x="1147668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B0920EEC-7CE3-4708-93D2-53699D17E5E3}"/>
              </a:ext>
            </a:extLst>
          </p:cNvPr>
          <p:cNvSpPr/>
          <p:nvPr/>
        </p:nvSpPr>
        <p:spPr>
          <a:xfrm>
            <a:off x="10743661" y="-1689"/>
            <a:ext cx="1447943" cy="1003399"/>
          </a:xfrm>
          <a:custGeom>
            <a:avLst/>
            <a:gdLst>
              <a:gd name="connsiteX0" fmla="*/ 1446147 w 1447942"/>
              <a:gd name="connsiteY0" fmla="*/ 12701 h 1003398"/>
              <a:gd name="connsiteX1" fmla="*/ 173482 w 1447942"/>
              <a:gd name="connsiteY1" fmla="*/ 640143 h 1003398"/>
              <a:gd name="connsiteX2" fmla="*/ 28688 w 1447942"/>
              <a:gd name="connsiteY2" fmla="*/ 905599 h 1003398"/>
              <a:gd name="connsiteX3" fmla="*/ 31227 w 1447942"/>
              <a:gd name="connsiteY3" fmla="*/ 911950 h 1003398"/>
              <a:gd name="connsiteX4" fmla="*/ 329707 w 1447942"/>
              <a:gd name="connsiteY4" fmla="*/ 958944 h 1003398"/>
              <a:gd name="connsiteX5" fmla="*/ 1446147 w 1447942"/>
              <a:gd name="connsiteY5" fmla="*/ 408980 h 1003398"/>
              <a:gd name="connsiteX6" fmla="*/ 1446147 w 1447942"/>
              <a:gd name="connsiteY6" fmla="*/ 12701 h 100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7942" h="1003398">
                <a:moveTo>
                  <a:pt x="1446147" y="12701"/>
                </a:moveTo>
                <a:lnTo>
                  <a:pt x="173482" y="640143"/>
                </a:lnTo>
                <a:cubicBezTo>
                  <a:pt x="173482" y="640143"/>
                  <a:pt x="-47520" y="749374"/>
                  <a:pt x="28688" y="905599"/>
                </a:cubicBezTo>
                <a:lnTo>
                  <a:pt x="31227" y="911950"/>
                </a:lnTo>
                <a:cubicBezTo>
                  <a:pt x="31227" y="911950"/>
                  <a:pt x="108705" y="1068175"/>
                  <a:pt x="329707" y="958944"/>
                </a:cubicBezTo>
                <a:lnTo>
                  <a:pt x="1446147" y="408980"/>
                </a:lnTo>
                <a:lnTo>
                  <a:pt x="1446147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2DF8B751-9294-46D5-B390-5D322195540F}"/>
              </a:ext>
            </a:extLst>
          </p:cNvPr>
          <p:cNvSpPr/>
          <p:nvPr/>
        </p:nvSpPr>
        <p:spPr>
          <a:xfrm>
            <a:off x="6536780" y="-12701"/>
            <a:ext cx="4978890" cy="2133810"/>
          </a:xfrm>
          <a:custGeom>
            <a:avLst/>
            <a:gdLst>
              <a:gd name="connsiteX0" fmla="*/ 2515401 w 4978890"/>
              <a:gd name="connsiteY0" fmla="*/ 12701 h 2133810"/>
              <a:gd name="connsiteX1" fmla="*/ 371430 w 4978890"/>
              <a:gd name="connsiteY1" fmla="*/ 1069445 h 2133810"/>
              <a:gd name="connsiteX2" fmla="*/ 72951 w 4978890"/>
              <a:gd name="connsiteY2" fmla="*/ 1811198 h 2133810"/>
              <a:gd name="connsiteX3" fmla="*/ 81841 w 4978890"/>
              <a:gd name="connsiteY3" fmla="*/ 1828980 h 2133810"/>
              <a:gd name="connsiteX4" fmla="*/ 851538 w 4978890"/>
              <a:gd name="connsiteY4" fmla="*/ 2043631 h 2133810"/>
              <a:gd name="connsiteX5" fmla="*/ 4968013 w 4978890"/>
              <a:gd name="connsiteY5" fmla="*/ 12701 h 2133810"/>
              <a:gd name="connsiteX6" fmla="*/ 2515401 w 4978890"/>
              <a:gd name="connsiteY6" fmla="*/ 12701 h 213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890" h="2133810">
                <a:moveTo>
                  <a:pt x="2515401" y="12701"/>
                </a:moveTo>
                <a:lnTo>
                  <a:pt x="371430" y="1069445"/>
                </a:lnTo>
                <a:cubicBezTo>
                  <a:pt x="371430" y="1069445"/>
                  <a:pt x="-163293" y="1333631"/>
                  <a:pt x="72951" y="1811198"/>
                </a:cubicBezTo>
                <a:lnTo>
                  <a:pt x="81841" y="1828980"/>
                </a:lnTo>
                <a:cubicBezTo>
                  <a:pt x="81841" y="1828980"/>
                  <a:pt x="316814" y="2306547"/>
                  <a:pt x="851538" y="2043631"/>
                </a:cubicBezTo>
                <a:lnTo>
                  <a:pt x="4968013" y="12701"/>
                </a:lnTo>
                <a:lnTo>
                  <a:pt x="251540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E0F651C6-BE74-4133-ABA8-316072D4F5B5}"/>
              </a:ext>
            </a:extLst>
          </p:cNvPr>
          <p:cNvSpPr/>
          <p:nvPr/>
        </p:nvSpPr>
        <p:spPr>
          <a:xfrm>
            <a:off x="6518963" y="-12701"/>
            <a:ext cx="5029695" cy="2146511"/>
          </a:xfrm>
          <a:custGeom>
            <a:avLst/>
            <a:gdLst>
              <a:gd name="connsiteX0" fmla="*/ 4942646 w 5029695"/>
              <a:gd name="connsiteY0" fmla="*/ 12701 h 2146511"/>
              <a:gd name="connsiteX1" fmla="*/ 860464 w 5029695"/>
              <a:gd name="connsiteY1" fmla="*/ 2025849 h 2146511"/>
              <a:gd name="connsiteX2" fmla="*/ 295258 w 5029695"/>
              <a:gd name="connsiteY2" fmla="*/ 2019499 h 2146511"/>
              <a:gd name="connsiteX3" fmla="*/ 116171 w 5029695"/>
              <a:gd name="connsiteY3" fmla="*/ 1820089 h 2146511"/>
              <a:gd name="connsiteX4" fmla="*/ 107280 w 5029695"/>
              <a:gd name="connsiteY4" fmla="*/ 1802307 h 2146511"/>
              <a:gd name="connsiteX5" fmla="*/ 165705 w 5029695"/>
              <a:gd name="connsiteY5" fmla="*/ 1273935 h 2146511"/>
              <a:gd name="connsiteX6" fmla="*/ 398138 w 5029695"/>
              <a:gd name="connsiteY6" fmla="*/ 1085957 h 2146511"/>
              <a:gd name="connsiteX7" fmla="*/ 2576402 w 5029695"/>
              <a:gd name="connsiteY7" fmla="*/ 12701 h 2146511"/>
              <a:gd name="connsiteX8" fmla="*/ 2490034 w 5029695"/>
              <a:gd name="connsiteY8" fmla="*/ 12701 h 2146511"/>
              <a:gd name="connsiteX9" fmla="*/ 381626 w 5029695"/>
              <a:gd name="connsiteY9" fmla="*/ 1052934 h 2146511"/>
              <a:gd name="connsiteX10" fmla="*/ 137762 w 5029695"/>
              <a:gd name="connsiteY10" fmla="*/ 1249803 h 2146511"/>
              <a:gd name="connsiteX11" fmla="*/ 74256 w 5029695"/>
              <a:gd name="connsiteY11" fmla="*/ 1820089 h 2146511"/>
              <a:gd name="connsiteX12" fmla="*/ 83147 w 5029695"/>
              <a:gd name="connsiteY12" fmla="*/ 1837871 h 2146511"/>
              <a:gd name="connsiteX13" fmla="*/ 273666 w 5029695"/>
              <a:gd name="connsiteY13" fmla="*/ 2051252 h 2146511"/>
              <a:gd name="connsiteX14" fmla="*/ 564525 w 5029695"/>
              <a:gd name="connsiteY14" fmla="*/ 2141431 h 2146511"/>
              <a:gd name="connsiteX15" fmla="*/ 878246 w 5029695"/>
              <a:gd name="connsiteY15" fmla="*/ 2060143 h 2146511"/>
              <a:gd name="connsiteX16" fmla="*/ 5029014 w 5029695"/>
              <a:gd name="connsiteY16" fmla="*/ 12701 h 2146511"/>
              <a:gd name="connsiteX17" fmla="*/ 4942646 w 5029695"/>
              <a:gd name="connsiteY17" fmla="*/ 12701 h 214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29695" h="2146511">
                <a:moveTo>
                  <a:pt x="4942646" y="12701"/>
                </a:moveTo>
                <a:lnTo>
                  <a:pt x="860464" y="2025849"/>
                </a:lnTo>
                <a:cubicBezTo>
                  <a:pt x="645812" y="2131270"/>
                  <a:pt x="456564" y="2130000"/>
                  <a:pt x="295258" y="2019499"/>
                </a:cubicBezTo>
                <a:cubicBezTo>
                  <a:pt x="174596" y="1936941"/>
                  <a:pt x="116171" y="1821359"/>
                  <a:pt x="116171" y="1820089"/>
                </a:cubicBezTo>
                <a:lnTo>
                  <a:pt x="107280" y="1802307"/>
                </a:lnTo>
                <a:cubicBezTo>
                  <a:pt x="13290" y="1611789"/>
                  <a:pt x="32342" y="1433971"/>
                  <a:pt x="165705" y="1273935"/>
                </a:cubicBezTo>
                <a:cubicBezTo>
                  <a:pt x="266045" y="1153274"/>
                  <a:pt x="395598" y="1087227"/>
                  <a:pt x="398138" y="1085957"/>
                </a:cubicBezTo>
                <a:lnTo>
                  <a:pt x="2576402" y="12701"/>
                </a:lnTo>
                <a:lnTo>
                  <a:pt x="2490034" y="12701"/>
                </a:lnTo>
                <a:lnTo>
                  <a:pt x="381626" y="1052934"/>
                </a:lnTo>
                <a:cubicBezTo>
                  <a:pt x="376546" y="1055474"/>
                  <a:pt x="243183" y="1121520"/>
                  <a:pt x="137762" y="1249803"/>
                </a:cubicBezTo>
                <a:cubicBezTo>
                  <a:pt x="38693" y="1369195"/>
                  <a:pt x="-51486" y="1564794"/>
                  <a:pt x="74256" y="1820089"/>
                </a:cubicBezTo>
                <a:lnTo>
                  <a:pt x="83147" y="1837871"/>
                </a:lnTo>
                <a:cubicBezTo>
                  <a:pt x="85687" y="1842952"/>
                  <a:pt x="145383" y="1962343"/>
                  <a:pt x="273666" y="2051252"/>
                </a:cubicBezTo>
                <a:cubicBezTo>
                  <a:pt x="342253" y="2098247"/>
                  <a:pt x="440053" y="2141431"/>
                  <a:pt x="564525" y="2141431"/>
                </a:cubicBezTo>
                <a:cubicBezTo>
                  <a:pt x="654703" y="2141431"/>
                  <a:pt x="758854" y="2119839"/>
                  <a:pt x="878246" y="2060143"/>
                </a:cubicBezTo>
                <a:lnTo>
                  <a:pt x="5029014" y="12701"/>
                </a:lnTo>
                <a:lnTo>
                  <a:pt x="4942646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0" name="Graphic 37">
            <a:extLst>
              <a:ext uri="{FF2B5EF4-FFF2-40B4-BE49-F238E27FC236}">
                <a16:creationId xmlns:a16="http://schemas.microsoft.com/office/drawing/2014/main" id="{9F75ED2D-7077-4753-B623-4B9A718EB224}"/>
              </a:ext>
            </a:extLst>
          </p:cNvPr>
          <p:cNvSpPr/>
          <p:nvPr userDrawn="1"/>
        </p:nvSpPr>
        <p:spPr>
          <a:xfrm>
            <a:off x="895717" y="3124629"/>
            <a:ext cx="2158296" cy="151200"/>
          </a:xfrm>
          <a:custGeom>
            <a:avLst/>
            <a:gdLst>
              <a:gd name="connsiteX0" fmla="*/ 2087180 w 2158295"/>
              <a:gd name="connsiteY0" fmla="*/ 153601 h 165045"/>
              <a:gd name="connsiteX1" fmla="*/ 82504 w 2158295"/>
              <a:gd name="connsiteY1" fmla="*/ 153601 h 165045"/>
              <a:gd name="connsiteX2" fmla="*/ 12677 w 2158295"/>
              <a:gd name="connsiteY2" fmla="*/ 83774 h 165045"/>
              <a:gd name="connsiteX3" fmla="*/ 12677 w 2158295"/>
              <a:gd name="connsiteY3" fmla="*/ 83774 h 165045"/>
              <a:gd name="connsiteX4" fmla="*/ 82504 w 2158295"/>
              <a:gd name="connsiteY4" fmla="*/ 12677 h 165045"/>
              <a:gd name="connsiteX5" fmla="*/ 2087180 w 2158295"/>
              <a:gd name="connsiteY5" fmla="*/ 12677 h 165045"/>
              <a:gd name="connsiteX6" fmla="*/ 2157008 w 2158295"/>
              <a:gd name="connsiteY6" fmla="*/ 82504 h 165045"/>
              <a:gd name="connsiteX7" fmla="*/ 2157008 w 2158295"/>
              <a:gd name="connsiteY7" fmla="*/ 82504 h 165045"/>
              <a:gd name="connsiteX8" fmla="*/ 2087180 w 2158295"/>
              <a:gd name="connsiteY8" fmla="*/ 153601 h 16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8295" h="165045">
                <a:moveTo>
                  <a:pt x="2087180" y="153601"/>
                </a:moveTo>
                <a:lnTo>
                  <a:pt x="82504" y="153601"/>
                </a:lnTo>
                <a:cubicBezTo>
                  <a:pt x="44417" y="153601"/>
                  <a:pt x="12677" y="121861"/>
                  <a:pt x="12677" y="83774"/>
                </a:cubicBezTo>
                <a:lnTo>
                  <a:pt x="12677" y="83774"/>
                </a:lnTo>
                <a:cubicBezTo>
                  <a:pt x="12677" y="44417"/>
                  <a:pt x="44417" y="12677"/>
                  <a:pt x="82504" y="12677"/>
                </a:cubicBezTo>
                <a:lnTo>
                  <a:pt x="2087180" y="12677"/>
                </a:lnTo>
                <a:cubicBezTo>
                  <a:pt x="2125268" y="12677"/>
                  <a:pt x="2157008" y="44417"/>
                  <a:pt x="2157008" y="82504"/>
                </a:cubicBezTo>
                <a:lnTo>
                  <a:pt x="2157008" y="82504"/>
                </a:lnTo>
                <a:cubicBezTo>
                  <a:pt x="2157008" y="121861"/>
                  <a:pt x="2126538" y="153601"/>
                  <a:pt x="2087180" y="1536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2681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2" name="Graphic 36">
            <a:extLst>
              <a:ext uri="{FF2B5EF4-FFF2-40B4-BE49-F238E27FC236}">
                <a16:creationId xmlns:a16="http://schemas.microsoft.com/office/drawing/2014/main" id="{21FF5BCF-BC53-4C3F-8B7F-7077B35ADCA8}"/>
              </a:ext>
            </a:extLst>
          </p:cNvPr>
          <p:cNvSpPr/>
          <p:nvPr userDrawn="1"/>
        </p:nvSpPr>
        <p:spPr>
          <a:xfrm>
            <a:off x="-7816" y="5057878"/>
            <a:ext cx="715108" cy="949829"/>
          </a:xfrm>
          <a:custGeom>
            <a:avLst/>
            <a:gdLst>
              <a:gd name="connsiteX0" fmla="*/ 217522 w 723600"/>
              <a:gd name="connsiteY0" fmla="*/ 9082 h 1015200"/>
              <a:gd name="connsiteX1" fmla="*/ 9082 w 723600"/>
              <a:gd name="connsiteY1" fmla="*/ 9082 h 1015200"/>
              <a:gd name="connsiteX2" fmla="*/ 9082 w 723600"/>
              <a:gd name="connsiteY2" fmla="*/ 1010242 h 1015200"/>
              <a:gd name="connsiteX3" fmla="*/ 217522 w 723600"/>
              <a:gd name="connsiteY3" fmla="*/ 1010242 h 1015200"/>
              <a:gd name="connsiteX4" fmla="*/ 716482 w 723600"/>
              <a:gd name="connsiteY4" fmla="*/ 518842 h 1015200"/>
              <a:gd name="connsiteX5" fmla="*/ 716482 w 723600"/>
              <a:gd name="connsiteY5" fmla="*/ 500482 h 1015200"/>
              <a:gd name="connsiteX6" fmla="*/ 217522 w 723600"/>
              <a:gd name="connsiteY6" fmla="*/ 9082 h 10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600" h="1015200">
                <a:moveTo>
                  <a:pt x="217522" y="9082"/>
                </a:moveTo>
                <a:lnTo>
                  <a:pt x="9082" y="9082"/>
                </a:lnTo>
                <a:lnTo>
                  <a:pt x="9082" y="1010242"/>
                </a:lnTo>
                <a:lnTo>
                  <a:pt x="217522" y="1010242"/>
                </a:lnTo>
                <a:cubicBezTo>
                  <a:pt x="217522" y="1010242"/>
                  <a:pt x="716482" y="1010242"/>
                  <a:pt x="716482" y="518842"/>
                </a:cubicBezTo>
                <a:lnTo>
                  <a:pt x="716482" y="500482"/>
                </a:lnTo>
                <a:cubicBezTo>
                  <a:pt x="716482" y="500482"/>
                  <a:pt x="716482" y="9082"/>
                  <a:pt x="217522" y="9082"/>
                </a:cubicBezTo>
                <a:close/>
              </a:path>
            </a:pathLst>
          </a:custGeom>
          <a:solidFill>
            <a:schemeClr val="accent3"/>
          </a:solidFill>
          <a:ln w="1068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4BCD5243-C973-44F2-88E8-A4A6E3387B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8588" y="3429000"/>
            <a:ext cx="3629300" cy="94619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b="1" i="0"/>
            </a:lvl1pPr>
          </a:lstStyle>
          <a:p>
            <a:pPr marL="228600" lvl="0" indent="-22860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408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val 33">
            <a:extLst>
              <a:ext uri="{FF2B5EF4-FFF2-40B4-BE49-F238E27FC236}">
                <a16:creationId xmlns:a16="http://schemas.microsoft.com/office/drawing/2014/main" id="{13074BE4-153F-46FE-B915-CD1AEF318A25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Graphic 12">
            <a:extLst>
              <a:ext uri="{FF2B5EF4-FFF2-40B4-BE49-F238E27FC236}">
                <a16:creationId xmlns:a16="http://schemas.microsoft.com/office/drawing/2014/main" id="{0B7E91C4-F19E-46BE-B05F-139B5418924E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8A64499-0304-4070-BCB0-67E2BE20A3EA}"/>
              </a:ext>
            </a:extLst>
          </p:cNvPr>
          <p:cNvSpPr/>
          <p:nvPr userDrawn="1"/>
        </p:nvSpPr>
        <p:spPr>
          <a:xfrm>
            <a:off x="7998821" y="1645349"/>
            <a:ext cx="4196737" cy="1001638"/>
          </a:xfrm>
          <a:custGeom>
            <a:avLst/>
            <a:gdLst>
              <a:gd name="connsiteX0" fmla="*/ 3150394 w 3152775"/>
              <a:gd name="connsiteY0" fmla="*/ 7144 h 752475"/>
              <a:gd name="connsiteX1" fmla="*/ 371952 w 3152775"/>
              <a:gd name="connsiteY1" fmla="*/ 7144 h 752475"/>
              <a:gd name="connsiteX2" fmla="*/ 7144 w 3152775"/>
              <a:gd name="connsiteY2" fmla="*/ 370999 h 752475"/>
              <a:gd name="connsiteX3" fmla="*/ 7144 w 3152775"/>
              <a:gd name="connsiteY3" fmla="*/ 384334 h 752475"/>
              <a:gd name="connsiteX4" fmla="*/ 371952 w 3152775"/>
              <a:gd name="connsiteY4" fmla="*/ 748189 h 752475"/>
              <a:gd name="connsiteX5" fmla="*/ 3150394 w 3152775"/>
              <a:gd name="connsiteY5" fmla="*/ 748189 h 752475"/>
              <a:gd name="connsiteX6" fmla="*/ 3150394 w 3152775"/>
              <a:gd name="connsiteY6" fmla="*/ 7144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2775" h="752475">
                <a:moveTo>
                  <a:pt x="3150394" y="7144"/>
                </a:moveTo>
                <a:lnTo>
                  <a:pt x="371952" y="7144"/>
                </a:lnTo>
                <a:cubicBezTo>
                  <a:pt x="371952" y="7144"/>
                  <a:pt x="7144" y="7144"/>
                  <a:pt x="7144" y="370999"/>
                </a:cubicBezTo>
                <a:lnTo>
                  <a:pt x="7144" y="384334"/>
                </a:lnTo>
                <a:cubicBezTo>
                  <a:pt x="7144" y="384334"/>
                  <a:pt x="7144" y="748189"/>
                  <a:pt x="371952" y="748189"/>
                </a:cubicBezTo>
                <a:lnTo>
                  <a:pt x="3150394" y="748189"/>
                </a:lnTo>
                <a:lnTo>
                  <a:pt x="3150394" y="7144"/>
                </a:lnTo>
                <a:close/>
              </a:path>
            </a:pathLst>
          </a:custGeom>
          <a:solidFill>
            <a:schemeClr val="accent1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D1736B3-AE79-40C2-80FF-2FB0FEE27195}"/>
              </a:ext>
            </a:extLst>
          </p:cNvPr>
          <p:cNvSpPr/>
          <p:nvPr userDrawn="1"/>
        </p:nvSpPr>
        <p:spPr>
          <a:xfrm>
            <a:off x="12186920" y="2632655"/>
            <a:ext cx="5081" cy="25381"/>
          </a:xfrm>
          <a:custGeom>
            <a:avLst/>
            <a:gdLst>
              <a:gd name="connsiteX0" fmla="*/ 0 w 5081"/>
              <a:gd name="connsiteY0" fmla="*/ 0 h 25381"/>
              <a:gd name="connsiteX1" fmla="*/ 5081 w 5081"/>
              <a:gd name="connsiteY1" fmla="*/ 0 h 25381"/>
              <a:gd name="connsiteX2" fmla="*/ 5081 w 5081"/>
              <a:gd name="connsiteY2" fmla="*/ 25381 h 25381"/>
              <a:gd name="connsiteX3" fmla="*/ 0 w 5081"/>
              <a:gd name="connsiteY3" fmla="*/ 25381 h 25381"/>
              <a:gd name="connsiteX4" fmla="*/ 0 w 5081"/>
              <a:gd name="connsiteY4" fmla="*/ 0 h 2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1">
                <a:moveTo>
                  <a:pt x="0" y="0"/>
                </a:moveTo>
                <a:lnTo>
                  <a:pt x="5081" y="0"/>
                </a:lnTo>
                <a:lnTo>
                  <a:pt x="5081" y="25381"/>
                </a:lnTo>
                <a:lnTo>
                  <a:pt x="0" y="2538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2228EE-3546-4272-9C39-150FF23CE0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1987" y="793172"/>
            <a:ext cx="9144000" cy="655621"/>
          </a:xfrm>
        </p:spPr>
        <p:txBody>
          <a:bodyPr anchor="b">
            <a:normAutofit/>
          </a:bodyPr>
          <a:lstStyle>
            <a:lvl1pPr algn="l">
              <a:defRPr sz="4000" b="1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DIVIDER SLIDE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2EFCC6-4D5A-4B43-A534-1A868887B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772" y="1877051"/>
            <a:ext cx="6843278" cy="496223"/>
          </a:xfrm>
        </p:spPr>
        <p:txBody>
          <a:bodyPr>
            <a:normAutofit/>
          </a:bodyPr>
          <a:lstStyle>
            <a:lvl1pPr marL="0" indent="0" algn="l">
              <a:buNone/>
              <a:defRPr sz="18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 dirty="0"/>
          </a:p>
        </p:txBody>
      </p:sp>
      <p:sp>
        <p:nvSpPr>
          <p:cNvPr id="24" name="Graphic 22">
            <a:extLst>
              <a:ext uri="{FF2B5EF4-FFF2-40B4-BE49-F238E27FC236}">
                <a16:creationId xmlns:a16="http://schemas.microsoft.com/office/drawing/2014/main" id="{4EE1436E-33B5-4388-87D8-2D0633CC3CE7}"/>
              </a:ext>
            </a:extLst>
          </p:cNvPr>
          <p:cNvSpPr/>
          <p:nvPr/>
        </p:nvSpPr>
        <p:spPr>
          <a:xfrm>
            <a:off x="903223" y="1550951"/>
            <a:ext cx="3273552" cy="151200"/>
          </a:xfrm>
          <a:custGeom>
            <a:avLst/>
            <a:gdLst>
              <a:gd name="connsiteX0" fmla="*/ 2392204 w 2447925"/>
              <a:gd name="connsiteY0" fmla="*/ 114776 h 114300"/>
              <a:gd name="connsiteX1" fmla="*/ 60484 w 2447925"/>
              <a:gd name="connsiteY1" fmla="*/ 114776 h 114300"/>
              <a:gd name="connsiteX2" fmla="*/ 7144 w 2447925"/>
              <a:gd name="connsiteY2" fmla="*/ 60484 h 114300"/>
              <a:gd name="connsiteX3" fmla="*/ 7144 w 2447925"/>
              <a:gd name="connsiteY3" fmla="*/ 60484 h 114300"/>
              <a:gd name="connsiteX4" fmla="*/ 60484 w 2447925"/>
              <a:gd name="connsiteY4" fmla="*/ 7144 h 114300"/>
              <a:gd name="connsiteX5" fmla="*/ 2392204 w 2447925"/>
              <a:gd name="connsiteY5" fmla="*/ 7144 h 114300"/>
              <a:gd name="connsiteX6" fmla="*/ 2445544 w 2447925"/>
              <a:gd name="connsiteY6" fmla="*/ 60484 h 114300"/>
              <a:gd name="connsiteX7" fmla="*/ 2445544 w 2447925"/>
              <a:gd name="connsiteY7" fmla="*/ 60484 h 114300"/>
              <a:gd name="connsiteX8" fmla="*/ 2392204 w 2447925"/>
              <a:gd name="connsiteY8" fmla="*/ 114776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7925" h="114300">
                <a:moveTo>
                  <a:pt x="2392204" y="114776"/>
                </a:moveTo>
                <a:lnTo>
                  <a:pt x="60484" y="114776"/>
                </a:lnTo>
                <a:cubicBezTo>
                  <a:pt x="30956" y="114776"/>
                  <a:pt x="7144" y="90011"/>
                  <a:pt x="7144" y="60484"/>
                </a:cubicBezTo>
                <a:lnTo>
                  <a:pt x="7144" y="60484"/>
                </a:lnTo>
                <a:cubicBezTo>
                  <a:pt x="7144" y="30956"/>
                  <a:pt x="30956" y="7144"/>
                  <a:pt x="60484" y="7144"/>
                </a:cubicBezTo>
                <a:lnTo>
                  <a:pt x="2392204" y="7144"/>
                </a:lnTo>
                <a:cubicBezTo>
                  <a:pt x="2421731" y="7144"/>
                  <a:pt x="2445544" y="30956"/>
                  <a:pt x="2445544" y="60484"/>
                </a:cubicBezTo>
                <a:lnTo>
                  <a:pt x="2445544" y="60484"/>
                </a:lnTo>
                <a:cubicBezTo>
                  <a:pt x="2445544" y="90011"/>
                  <a:pt x="2421731" y="114776"/>
                  <a:pt x="2392204" y="11477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8FB11AB-3031-47CA-85DD-696856C3C62C}"/>
              </a:ext>
            </a:extLst>
          </p:cNvPr>
          <p:cNvSpPr/>
          <p:nvPr/>
        </p:nvSpPr>
        <p:spPr>
          <a:xfrm>
            <a:off x="3899957" y="4662943"/>
            <a:ext cx="8292043" cy="760738"/>
          </a:xfrm>
          <a:custGeom>
            <a:avLst/>
            <a:gdLst>
              <a:gd name="connsiteX0" fmla="*/ 6228874 w 6229350"/>
              <a:gd name="connsiteY0" fmla="*/ 7144 h 571500"/>
              <a:gd name="connsiteX1" fmla="*/ 284321 w 6229350"/>
              <a:gd name="connsiteY1" fmla="*/ 7144 h 571500"/>
              <a:gd name="connsiteX2" fmla="*/ 7144 w 6229350"/>
              <a:gd name="connsiteY2" fmla="*/ 282416 h 571500"/>
              <a:gd name="connsiteX3" fmla="*/ 7144 w 6229350"/>
              <a:gd name="connsiteY3" fmla="*/ 292894 h 571500"/>
              <a:gd name="connsiteX4" fmla="*/ 284321 w 6229350"/>
              <a:gd name="connsiteY4" fmla="*/ 568166 h 571500"/>
              <a:gd name="connsiteX5" fmla="*/ 6228874 w 6229350"/>
              <a:gd name="connsiteY5" fmla="*/ 568166 h 571500"/>
              <a:gd name="connsiteX6" fmla="*/ 6228874 w 6229350"/>
              <a:gd name="connsiteY6" fmla="*/ 7144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29350" h="571500">
                <a:moveTo>
                  <a:pt x="6228874" y="7144"/>
                </a:moveTo>
                <a:lnTo>
                  <a:pt x="284321" y="7144"/>
                </a:lnTo>
                <a:cubicBezTo>
                  <a:pt x="284321" y="7144"/>
                  <a:pt x="7144" y="7144"/>
                  <a:pt x="7144" y="282416"/>
                </a:cubicBezTo>
                <a:lnTo>
                  <a:pt x="7144" y="292894"/>
                </a:lnTo>
                <a:cubicBezTo>
                  <a:pt x="7144" y="292894"/>
                  <a:pt x="7144" y="568166"/>
                  <a:pt x="284321" y="568166"/>
                </a:cubicBezTo>
                <a:lnTo>
                  <a:pt x="6228874" y="568166"/>
                </a:lnTo>
                <a:lnTo>
                  <a:pt x="6228874" y="7144"/>
                </a:lnTo>
                <a:close/>
              </a:path>
            </a:pathLst>
          </a:custGeom>
          <a:solidFill>
            <a:schemeClr val="accent3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9CD6F167-FB82-4EFB-BAB9-1D0FEE07B85D}"/>
              </a:ext>
            </a:extLst>
          </p:cNvPr>
          <p:cNvSpPr/>
          <p:nvPr/>
        </p:nvSpPr>
        <p:spPr>
          <a:xfrm>
            <a:off x="3909848" y="4665641"/>
            <a:ext cx="8277071" cy="257213"/>
          </a:xfrm>
          <a:custGeom>
            <a:avLst/>
            <a:gdLst>
              <a:gd name="connsiteX0" fmla="*/ 363403 w 8277071"/>
              <a:gd name="connsiteY0" fmla="*/ 0 h 257213"/>
              <a:gd name="connsiteX1" fmla="*/ 8277071 w 8277071"/>
              <a:gd name="connsiteY1" fmla="*/ 0 h 257213"/>
              <a:gd name="connsiteX2" fmla="*/ 8277071 w 8277071"/>
              <a:gd name="connsiteY2" fmla="*/ 25380 h 257213"/>
              <a:gd name="connsiteX3" fmla="*/ 363403 w 8277071"/>
              <a:gd name="connsiteY3" fmla="*/ 25380 h 257213"/>
              <a:gd name="connsiteX4" fmla="*/ 61632 w 8277071"/>
              <a:gd name="connsiteY4" fmla="*/ 176355 h 257213"/>
              <a:gd name="connsiteX5" fmla="*/ 25441 w 8277071"/>
              <a:gd name="connsiteY5" fmla="*/ 257213 h 257213"/>
              <a:gd name="connsiteX6" fmla="*/ 0 w 8277071"/>
              <a:gd name="connsiteY6" fmla="*/ 257213 h 257213"/>
              <a:gd name="connsiteX7" fmla="*/ 29624 w 8277071"/>
              <a:gd name="connsiteY7" fmla="*/ 181325 h 257213"/>
              <a:gd name="connsiteX8" fmla="*/ 363403 w 8277071"/>
              <a:gd name="connsiteY8" fmla="*/ 0 h 25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77071" h="257213">
                <a:moveTo>
                  <a:pt x="363403" y="0"/>
                </a:moveTo>
                <a:lnTo>
                  <a:pt x="8277071" y="0"/>
                </a:lnTo>
                <a:lnTo>
                  <a:pt x="8277071" y="25380"/>
                </a:lnTo>
                <a:lnTo>
                  <a:pt x="363403" y="25380"/>
                </a:lnTo>
                <a:cubicBezTo>
                  <a:pt x="352934" y="25380"/>
                  <a:pt x="158297" y="28235"/>
                  <a:pt x="61632" y="176355"/>
                </a:cubicBezTo>
                <a:lnTo>
                  <a:pt x="25441" y="257213"/>
                </a:lnTo>
                <a:lnTo>
                  <a:pt x="0" y="257213"/>
                </a:lnTo>
                <a:lnTo>
                  <a:pt x="29624" y="181325"/>
                </a:lnTo>
                <a:cubicBezTo>
                  <a:pt x="130358" y="2915"/>
                  <a:pt x="360072" y="0"/>
                  <a:pt x="363403" y="0"/>
                </a:cubicBez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3DD2082D-81A7-4E2D-8136-9D48016E7FE9}"/>
              </a:ext>
            </a:extLst>
          </p:cNvPr>
          <p:cNvSpPr/>
          <p:nvPr/>
        </p:nvSpPr>
        <p:spPr>
          <a:xfrm>
            <a:off x="12186919" y="4665641"/>
            <a:ext cx="5081" cy="25380"/>
          </a:xfrm>
          <a:custGeom>
            <a:avLst/>
            <a:gdLst>
              <a:gd name="connsiteX0" fmla="*/ 0 w 5081"/>
              <a:gd name="connsiteY0" fmla="*/ 0 h 25380"/>
              <a:gd name="connsiteX1" fmla="*/ 5081 w 5081"/>
              <a:gd name="connsiteY1" fmla="*/ 0 h 25380"/>
              <a:gd name="connsiteX2" fmla="*/ 5081 w 5081"/>
              <a:gd name="connsiteY2" fmla="*/ 25380 h 25380"/>
              <a:gd name="connsiteX3" fmla="*/ 0 w 5081"/>
              <a:gd name="connsiteY3" fmla="*/ 25380 h 25380"/>
              <a:gd name="connsiteX4" fmla="*/ 0 w 5081"/>
              <a:gd name="connsiteY4" fmla="*/ 0 h 2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0">
                <a:moveTo>
                  <a:pt x="0" y="0"/>
                </a:moveTo>
                <a:lnTo>
                  <a:pt x="5081" y="0"/>
                </a:lnTo>
                <a:lnTo>
                  <a:pt x="5081" y="25380"/>
                </a:lnTo>
                <a:lnTo>
                  <a:pt x="0" y="253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CF16C35-4A81-4062-808C-7697AF0FD6F5}"/>
              </a:ext>
            </a:extLst>
          </p:cNvPr>
          <p:cNvSpPr/>
          <p:nvPr/>
        </p:nvSpPr>
        <p:spPr>
          <a:xfrm>
            <a:off x="3905233" y="4922854"/>
            <a:ext cx="8286767" cy="513089"/>
          </a:xfrm>
          <a:custGeom>
            <a:avLst/>
            <a:gdLst>
              <a:gd name="connsiteX0" fmla="*/ 4615 w 8286767"/>
              <a:gd name="connsiteY0" fmla="*/ 0 h 513089"/>
              <a:gd name="connsiteX1" fmla="*/ 30056 w 8286767"/>
              <a:gd name="connsiteY1" fmla="*/ 0 h 513089"/>
              <a:gd name="connsiteX2" fmla="*/ 27385 w 8286767"/>
              <a:gd name="connsiteY2" fmla="*/ 5967 h 513089"/>
              <a:gd name="connsiteX3" fmla="*/ 12690 w 8286767"/>
              <a:gd name="connsiteY3" fmla="*/ 120958 h 513089"/>
              <a:gd name="connsiteX4" fmla="*/ 12690 w 8286767"/>
              <a:gd name="connsiteY4" fmla="*/ 134918 h 513089"/>
              <a:gd name="connsiteX5" fmla="*/ 368018 w 8286767"/>
              <a:gd name="connsiteY5" fmla="*/ 488977 h 513089"/>
              <a:gd name="connsiteX6" fmla="*/ 8286767 w 8286767"/>
              <a:gd name="connsiteY6" fmla="*/ 488977 h 513089"/>
              <a:gd name="connsiteX7" fmla="*/ 8286767 w 8286767"/>
              <a:gd name="connsiteY7" fmla="*/ 513089 h 513089"/>
              <a:gd name="connsiteX8" fmla="*/ 368018 w 8286767"/>
              <a:gd name="connsiteY8" fmla="*/ 513089 h 513089"/>
              <a:gd name="connsiteX9" fmla="*/ 0 w 8286767"/>
              <a:gd name="connsiteY9" fmla="*/ 225019 h 513089"/>
              <a:gd name="connsiteX10" fmla="*/ 0 w 8286767"/>
              <a:gd name="connsiteY10" fmla="*/ 11822 h 513089"/>
              <a:gd name="connsiteX11" fmla="*/ 4615 w 8286767"/>
              <a:gd name="connsiteY11" fmla="*/ 0 h 513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86767" h="513089">
                <a:moveTo>
                  <a:pt x="4615" y="0"/>
                </a:moveTo>
                <a:lnTo>
                  <a:pt x="30056" y="0"/>
                </a:lnTo>
                <a:lnTo>
                  <a:pt x="27385" y="5967"/>
                </a:lnTo>
                <a:cubicBezTo>
                  <a:pt x="18024" y="39383"/>
                  <a:pt x="12690" y="77494"/>
                  <a:pt x="12690" y="120958"/>
                </a:cubicBezTo>
                <a:lnTo>
                  <a:pt x="12690" y="134918"/>
                </a:lnTo>
                <a:cubicBezTo>
                  <a:pt x="12690" y="150146"/>
                  <a:pt x="17766" y="488977"/>
                  <a:pt x="368018" y="488977"/>
                </a:cubicBezTo>
                <a:lnTo>
                  <a:pt x="8286767" y="488977"/>
                </a:lnTo>
                <a:lnTo>
                  <a:pt x="8286767" y="513089"/>
                </a:lnTo>
                <a:lnTo>
                  <a:pt x="368018" y="513089"/>
                </a:lnTo>
                <a:cubicBezTo>
                  <a:pt x="110405" y="513089"/>
                  <a:pt x="26649" y="336694"/>
                  <a:pt x="0" y="225019"/>
                </a:cubicBezTo>
                <a:lnTo>
                  <a:pt x="0" y="11822"/>
                </a:lnTo>
                <a:lnTo>
                  <a:pt x="4615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EF9C60-0FED-4965-A9BC-CE69886A3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MM.DD.20XX</a:t>
            </a:r>
            <a:endParaRPr lang="ru-R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9F2410-4015-48DB-BB4D-B5944D8C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ru-RU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44F5F26-1B35-405A-AD75-5DFF48CF6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3444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D7B996D2-06BA-413A-BDEE-428A188D3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E5109FC-8CB6-4120-99CF-163DDAB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Graphic 19">
            <a:extLst>
              <a:ext uri="{FF2B5EF4-FFF2-40B4-BE49-F238E27FC236}">
                <a16:creationId xmlns:a16="http://schemas.microsoft.com/office/drawing/2014/main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8012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5E5109FC-8CB6-4120-99CF-163DDAB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Graphic 19">
            <a:extLst>
              <a:ext uri="{FF2B5EF4-FFF2-40B4-BE49-F238E27FC236}">
                <a16:creationId xmlns:a16="http://schemas.microsoft.com/office/drawing/2014/main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4B91177-A100-491C-B5EF-BC77E2E33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5624"/>
            <a:ext cx="5157787" cy="421084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B6758D2F-C9AC-4514-B48E-2863E8DDE0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23458"/>
            <a:ext cx="5157787" cy="3387547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633C3A9F-17E4-45DF-8DB7-7A55846AAA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8800"/>
            <a:ext cx="5183188" cy="417908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5">
            <a:extLst>
              <a:ext uri="{FF2B5EF4-FFF2-40B4-BE49-F238E27FC236}">
                <a16:creationId xmlns:a16="http://schemas.microsoft.com/office/drawing/2014/main" id="{C19AB308-7C32-46C9-B8DB-AA96B7ED0D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23458"/>
            <a:ext cx="5183188" cy="3387547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3384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5E5109FC-8CB6-4120-99CF-163DDAB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Graphic 19">
            <a:extLst>
              <a:ext uri="{FF2B5EF4-FFF2-40B4-BE49-F238E27FC236}">
                <a16:creationId xmlns:a16="http://schemas.microsoft.com/office/drawing/2014/main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CD5AE8A8-E027-4529-A5B7-4D355C71E6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8538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FB3E4803-F2CA-4138-9997-6108BFDFE7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8110" y="1825624"/>
            <a:ext cx="5181600" cy="3929249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8867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icture Placeholder 56">
            <a:extLst>
              <a:ext uri="{FF2B5EF4-FFF2-40B4-BE49-F238E27FC236}">
                <a16:creationId xmlns:a16="http://schemas.microsoft.com/office/drawing/2014/main" id="{8E328517-DD21-40E0-B948-B25B366BDE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75856" y="532519"/>
            <a:ext cx="6416144" cy="4534825"/>
          </a:xfrm>
          <a:custGeom>
            <a:avLst/>
            <a:gdLst>
              <a:gd name="connsiteX0" fmla="*/ 2868981 w 6416144"/>
              <a:gd name="connsiteY0" fmla="*/ 4534824 h 4534825"/>
              <a:gd name="connsiteX1" fmla="*/ 6408833 w 6416144"/>
              <a:gd name="connsiteY1" fmla="*/ 4534824 h 4534825"/>
              <a:gd name="connsiteX2" fmla="*/ 6408833 w 6416144"/>
              <a:gd name="connsiteY2" fmla="*/ 4534825 h 4534825"/>
              <a:gd name="connsiteX3" fmla="*/ 2868981 w 6416144"/>
              <a:gd name="connsiteY3" fmla="*/ 4534825 h 4534825"/>
              <a:gd name="connsiteX4" fmla="*/ 4642500 w 6416144"/>
              <a:gd name="connsiteY4" fmla="*/ 3896784 h 4534825"/>
              <a:gd name="connsiteX5" fmla="*/ 4642501 w 6416144"/>
              <a:gd name="connsiteY5" fmla="*/ 3896784 h 4534825"/>
              <a:gd name="connsiteX6" fmla="*/ 4642605 w 6416144"/>
              <a:gd name="connsiteY6" fmla="*/ 3899015 h 4534825"/>
              <a:gd name="connsiteX7" fmla="*/ 4905429 w 6416144"/>
              <a:gd name="connsiteY7" fmla="*/ 4145635 h 4534825"/>
              <a:gd name="connsiteX8" fmla="*/ 4905428 w 6416144"/>
              <a:gd name="connsiteY8" fmla="*/ 4145635 h 4534825"/>
              <a:gd name="connsiteX9" fmla="*/ 4642604 w 6416144"/>
              <a:gd name="connsiteY9" fmla="*/ 3899015 h 4534825"/>
              <a:gd name="connsiteX10" fmla="*/ 6416144 w 6416144"/>
              <a:gd name="connsiteY10" fmla="*/ 0 h 4534825"/>
              <a:gd name="connsiteX11" fmla="*/ 6416144 w 6416144"/>
              <a:gd name="connsiteY11" fmla="*/ 233966 h 4534825"/>
              <a:gd name="connsiteX12" fmla="*/ 5581177 w 6416144"/>
              <a:gd name="connsiteY12" fmla="*/ 233966 h 4534825"/>
              <a:gd name="connsiteX13" fmla="*/ 5317839 w 6416144"/>
              <a:gd name="connsiteY13" fmla="*/ 428980 h 4534825"/>
              <a:gd name="connsiteX14" fmla="*/ 5317839 w 6416144"/>
              <a:gd name="connsiteY14" fmla="*/ 436628 h 4534825"/>
              <a:gd name="connsiteX15" fmla="*/ 5581177 w 6416144"/>
              <a:gd name="connsiteY15" fmla="*/ 631642 h 4534825"/>
              <a:gd name="connsiteX16" fmla="*/ 6416144 w 6416144"/>
              <a:gd name="connsiteY16" fmla="*/ 631642 h 4534825"/>
              <a:gd name="connsiteX17" fmla="*/ 6416144 w 6416144"/>
              <a:gd name="connsiteY17" fmla="*/ 4534824 h 4534825"/>
              <a:gd name="connsiteX18" fmla="*/ 6408833 w 6416144"/>
              <a:gd name="connsiteY18" fmla="*/ 4534824 h 4534825"/>
              <a:gd name="connsiteX19" fmla="*/ 6408833 w 6416144"/>
              <a:gd name="connsiteY19" fmla="*/ 4145635 h 4534825"/>
              <a:gd name="connsiteX20" fmla="*/ 6412028 w 6416144"/>
              <a:gd name="connsiteY20" fmla="*/ 4145635 h 4534825"/>
              <a:gd name="connsiteX21" fmla="*/ 6412028 w 6416144"/>
              <a:gd name="connsiteY21" fmla="*/ 3620144 h 4534825"/>
              <a:gd name="connsiteX22" fmla="*/ 4905428 w 6416144"/>
              <a:gd name="connsiteY22" fmla="*/ 3620144 h 4534825"/>
              <a:gd name="connsiteX23" fmla="*/ 4642090 w 6416144"/>
              <a:gd name="connsiteY23" fmla="*/ 3877837 h 4534825"/>
              <a:gd name="connsiteX24" fmla="*/ 4642090 w 6416144"/>
              <a:gd name="connsiteY24" fmla="*/ 3887942 h 4534825"/>
              <a:gd name="connsiteX25" fmla="*/ 4642500 w 6416144"/>
              <a:gd name="connsiteY25" fmla="*/ 3896784 h 4534825"/>
              <a:gd name="connsiteX26" fmla="*/ 3281687 w 6416144"/>
              <a:gd name="connsiteY26" fmla="*/ 3896784 h 4534825"/>
              <a:gd name="connsiteX27" fmla="*/ 2832240 w 6416144"/>
              <a:gd name="connsiteY27" fmla="*/ 4343957 h 4534825"/>
              <a:gd name="connsiteX28" fmla="*/ 2832240 w 6416144"/>
              <a:gd name="connsiteY28" fmla="*/ 4360378 h 4534825"/>
              <a:gd name="connsiteX29" fmla="*/ 2855942 w 6416144"/>
              <a:gd name="connsiteY29" fmla="*/ 4501866 h 4534825"/>
              <a:gd name="connsiteX30" fmla="*/ 2868981 w 6416144"/>
              <a:gd name="connsiteY30" fmla="*/ 4534824 h 4534825"/>
              <a:gd name="connsiteX31" fmla="*/ 1415799 w 6416144"/>
              <a:gd name="connsiteY31" fmla="*/ 4534824 h 4534825"/>
              <a:gd name="connsiteX32" fmla="*/ 1316204 w 6416144"/>
              <a:gd name="connsiteY32" fmla="*/ 4515398 h 4534825"/>
              <a:gd name="connsiteX33" fmla="*/ 1033 w 6416144"/>
              <a:gd name="connsiteY33" fmla="*/ 2292638 h 4534825"/>
              <a:gd name="connsiteX34" fmla="*/ 1594209 w 6416144"/>
              <a:gd name="connsiteY34" fmla="*/ 23854 h 4534825"/>
              <a:gd name="connsiteX35" fmla="*/ 1554064 w 6416144"/>
              <a:gd name="connsiteY35" fmla="*/ 11750 h 453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416144" h="4534825">
                <a:moveTo>
                  <a:pt x="2868981" y="4534824"/>
                </a:moveTo>
                <a:lnTo>
                  <a:pt x="6408833" y="4534824"/>
                </a:lnTo>
                <a:lnTo>
                  <a:pt x="6408833" y="4534825"/>
                </a:lnTo>
                <a:lnTo>
                  <a:pt x="2868981" y="4534825"/>
                </a:lnTo>
                <a:close/>
                <a:moveTo>
                  <a:pt x="4642500" y="3896784"/>
                </a:moveTo>
                <a:lnTo>
                  <a:pt x="4642501" y="3896784"/>
                </a:lnTo>
                <a:lnTo>
                  <a:pt x="4642605" y="3899015"/>
                </a:lnTo>
                <a:cubicBezTo>
                  <a:pt x="4646206" y="3948339"/>
                  <a:pt x="4675008" y="4145635"/>
                  <a:pt x="4905429" y="4145635"/>
                </a:cubicBezTo>
                <a:lnTo>
                  <a:pt x="4905428" y="4145635"/>
                </a:lnTo>
                <a:cubicBezTo>
                  <a:pt x="4675007" y="4145635"/>
                  <a:pt x="4646205" y="3948339"/>
                  <a:pt x="4642604" y="3899015"/>
                </a:cubicBezTo>
                <a:close/>
                <a:moveTo>
                  <a:pt x="6416144" y="0"/>
                </a:moveTo>
                <a:lnTo>
                  <a:pt x="6416144" y="233966"/>
                </a:lnTo>
                <a:lnTo>
                  <a:pt x="5581177" y="233966"/>
                </a:lnTo>
                <a:cubicBezTo>
                  <a:pt x="5581177" y="233966"/>
                  <a:pt x="5317839" y="233966"/>
                  <a:pt x="5317839" y="428980"/>
                </a:cubicBezTo>
                <a:lnTo>
                  <a:pt x="5317839" y="436628"/>
                </a:lnTo>
                <a:cubicBezTo>
                  <a:pt x="5317839" y="436628"/>
                  <a:pt x="5317839" y="631642"/>
                  <a:pt x="5581177" y="631642"/>
                </a:cubicBezTo>
                <a:lnTo>
                  <a:pt x="6416144" y="631642"/>
                </a:lnTo>
                <a:lnTo>
                  <a:pt x="6416144" y="4534824"/>
                </a:lnTo>
                <a:lnTo>
                  <a:pt x="6408833" y="4534824"/>
                </a:lnTo>
                <a:lnTo>
                  <a:pt x="6408833" y="4145635"/>
                </a:lnTo>
                <a:lnTo>
                  <a:pt x="6412028" y="4145635"/>
                </a:lnTo>
                <a:lnTo>
                  <a:pt x="6412028" y="3620144"/>
                </a:lnTo>
                <a:lnTo>
                  <a:pt x="4905428" y="3620144"/>
                </a:lnTo>
                <a:cubicBezTo>
                  <a:pt x="4905428" y="3620144"/>
                  <a:pt x="4642090" y="3620144"/>
                  <a:pt x="4642090" y="3877837"/>
                </a:cubicBezTo>
                <a:lnTo>
                  <a:pt x="4642090" y="3887942"/>
                </a:lnTo>
                <a:lnTo>
                  <a:pt x="4642500" y="3896784"/>
                </a:lnTo>
                <a:lnTo>
                  <a:pt x="3281687" y="3896784"/>
                </a:lnTo>
                <a:cubicBezTo>
                  <a:pt x="3281687" y="3896784"/>
                  <a:pt x="2832240" y="3896784"/>
                  <a:pt x="2832240" y="4343957"/>
                </a:cubicBezTo>
                <a:lnTo>
                  <a:pt x="2832240" y="4360378"/>
                </a:lnTo>
                <a:cubicBezTo>
                  <a:pt x="2832240" y="4360378"/>
                  <a:pt x="2832240" y="4423262"/>
                  <a:pt x="2855942" y="4501866"/>
                </a:cubicBezTo>
                <a:lnTo>
                  <a:pt x="2868981" y="4534824"/>
                </a:lnTo>
                <a:lnTo>
                  <a:pt x="1415799" y="4534824"/>
                </a:lnTo>
                <a:lnTo>
                  <a:pt x="1316204" y="4515398"/>
                </a:lnTo>
                <a:cubicBezTo>
                  <a:pt x="682558" y="4348152"/>
                  <a:pt x="32583" y="3566545"/>
                  <a:pt x="1033" y="2292638"/>
                </a:cubicBezTo>
                <a:cubicBezTo>
                  <a:pt x="-35023" y="836743"/>
                  <a:pt x="880886" y="23854"/>
                  <a:pt x="1594209" y="23854"/>
                </a:cubicBezTo>
                <a:cubicBezTo>
                  <a:pt x="1590120" y="19819"/>
                  <a:pt x="1558153" y="15785"/>
                  <a:pt x="1554064" y="1175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Graphic 12">
            <a:extLst>
              <a:ext uri="{FF2B5EF4-FFF2-40B4-BE49-F238E27FC236}">
                <a16:creationId xmlns:a16="http://schemas.microsoft.com/office/drawing/2014/main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" name="Graphic 33">
            <a:extLst>
              <a:ext uri="{FF2B5EF4-FFF2-40B4-BE49-F238E27FC236}">
                <a16:creationId xmlns:a16="http://schemas.microsoft.com/office/drawing/2014/main" id="{38956B41-4EE0-4C7C-8436-027F5DE8B1BC}"/>
              </a:ext>
            </a:extLst>
          </p:cNvPr>
          <p:cNvSpPr/>
          <p:nvPr userDrawn="1"/>
        </p:nvSpPr>
        <p:spPr>
          <a:xfrm>
            <a:off x="887582" y="204566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AC78A4D-01A3-43A6-BE82-E64E2BF16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44272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E6544955-4597-4E52-9C7E-8AEB5D2A4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6700"/>
            <a:ext cx="3932237" cy="35122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23051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4">
            <a:extLst>
              <a:ext uri="{FF2B5EF4-FFF2-40B4-BE49-F238E27FC236}">
                <a16:creationId xmlns:a16="http://schemas.microsoft.com/office/drawing/2014/main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Graphic 12">
            <a:extLst>
              <a:ext uri="{FF2B5EF4-FFF2-40B4-BE49-F238E27FC236}">
                <a16:creationId xmlns:a16="http://schemas.microsoft.com/office/drawing/2014/main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" name="Graphic 33">
            <a:extLst>
              <a:ext uri="{FF2B5EF4-FFF2-40B4-BE49-F238E27FC236}">
                <a16:creationId xmlns:a16="http://schemas.microsoft.com/office/drawing/2014/main" id="{38956B41-4EE0-4C7C-8436-027F5DE8B1BC}"/>
              </a:ext>
            </a:extLst>
          </p:cNvPr>
          <p:cNvSpPr/>
          <p:nvPr userDrawn="1"/>
        </p:nvSpPr>
        <p:spPr>
          <a:xfrm>
            <a:off x="887582" y="204566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AC78A4D-01A3-43A6-BE82-E64E2BF16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44272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E6544955-4597-4E52-9C7E-8AEB5D2A4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6700"/>
            <a:ext cx="3932237" cy="35122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28A6791-A2CB-40CE-AEF5-A729106DA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653212" cy="54038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4759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18" name="Graphic 19">
            <a:extLst>
              <a:ext uri="{FF2B5EF4-FFF2-40B4-BE49-F238E27FC236}">
                <a16:creationId xmlns:a16="http://schemas.microsoft.com/office/drawing/2014/main" id="{436C4D92-1746-4D54-8232-468DFF66CF79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9" name="Title 6">
            <a:extLst>
              <a:ext uri="{FF2B5EF4-FFF2-40B4-BE49-F238E27FC236}">
                <a16:creationId xmlns:a16="http://schemas.microsoft.com/office/drawing/2014/main" id="{E77FD51D-3B1F-4D51-8A61-6CF822277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365642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1414157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12A714F2-A8EC-40F7-ACFF-A00E1DD10C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2412" y="2373273"/>
            <a:ext cx="11271651" cy="2549580"/>
          </a:xfrm>
          <a:custGeom>
            <a:avLst/>
            <a:gdLst>
              <a:gd name="connsiteX0" fmla="*/ 1257522 w 11271651"/>
              <a:gd name="connsiteY0" fmla="*/ 0 h 2549580"/>
              <a:gd name="connsiteX1" fmla="*/ 7117931 w 11271651"/>
              <a:gd name="connsiteY1" fmla="*/ 0 h 2549580"/>
              <a:gd name="connsiteX2" fmla="*/ 7133189 w 11271651"/>
              <a:gd name="connsiteY2" fmla="*/ 37934 h 2549580"/>
              <a:gd name="connsiteX3" fmla="*/ 7567673 w 11271651"/>
              <a:gd name="connsiteY3" fmla="*/ 284761 h 2549580"/>
              <a:gd name="connsiteX4" fmla="*/ 11271651 w 11271651"/>
              <a:gd name="connsiteY4" fmla="*/ 284761 h 2549580"/>
              <a:gd name="connsiteX5" fmla="*/ 11271651 w 11271651"/>
              <a:gd name="connsiteY5" fmla="*/ 2292367 h 2549580"/>
              <a:gd name="connsiteX6" fmla="*/ 3360838 w 11271651"/>
              <a:gd name="connsiteY6" fmla="*/ 2292367 h 2549580"/>
              <a:gd name="connsiteX7" fmla="*/ 3027059 w 11271651"/>
              <a:gd name="connsiteY7" fmla="*/ 2473692 h 2549580"/>
              <a:gd name="connsiteX8" fmla="*/ 2997435 w 11271651"/>
              <a:gd name="connsiteY8" fmla="*/ 2549580 h 2549580"/>
              <a:gd name="connsiteX9" fmla="*/ 1257522 w 11271651"/>
              <a:gd name="connsiteY9" fmla="*/ 2549580 h 2549580"/>
              <a:gd name="connsiteX10" fmla="*/ 0 w 11271651"/>
              <a:gd name="connsiteY10" fmla="*/ 1291940 h 2549580"/>
              <a:gd name="connsiteX11" fmla="*/ 0 w 11271651"/>
              <a:gd name="connsiteY11" fmla="*/ 1257641 h 2549580"/>
              <a:gd name="connsiteX12" fmla="*/ 1257522 w 11271651"/>
              <a:gd name="connsiteY12" fmla="*/ 0 h 2549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271651" h="2549580">
                <a:moveTo>
                  <a:pt x="1257522" y="0"/>
                </a:moveTo>
                <a:lnTo>
                  <a:pt x="7117931" y="0"/>
                </a:lnTo>
                <a:lnTo>
                  <a:pt x="7133189" y="37934"/>
                </a:lnTo>
                <a:cubicBezTo>
                  <a:pt x="7196165" y="161665"/>
                  <a:pt x="7320847" y="284761"/>
                  <a:pt x="7567673" y="284761"/>
                </a:cubicBezTo>
                <a:lnTo>
                  <a:pt x="11271651" y="284761"/>
                </a:lnTo>
                <a:lnTo>
                  <a:pt x="11271651" y="2292367"/>
                </a:lnTo>
                <a:lnTo>
                  <a:pt x="3360838" y="2292367"/>
                </a:lnTo>
                <a:cubicBezTo>
                  <a:pt x="3357507" y="2292367"/>
                  <a:pt x="3127793" y="2295282"/>
                  <a:pt x="3027059" y="2473692"/>
                </a:cubicBezTo>
                <a:lnTo>
                  <a:pt x="2997435" y="2549580"/>
                </a:lnTo>
                <a:lnTo>
                  <a:pt x="1257522" y="2549580"/>
                </a:lnTo>
                <a:cubicBezTo>
                  <a:pt x="1257522" y="2549580"/>
                  <a:pt x="0" y="2549580"/>
                  <a:pt x="0" y="1291940"/>
                </a:cubicBezTo>
                <a:lnTo>
                  <a:pt x="0" y="1257641"/>
                </a:lnTo>
                <a:cubicBezTo>
                  <a:pt x="0" y="1257641"/>
                  <a:pt x="0" y="0"/>
                  <a:pt x="1257522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3074BE4-153F-46FE-B915-CD1AEF318A25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Graphic 12">
            <a:extLst>
              <a:ext uri="{FF2B5EF4-FFF2-40B4-BE49-F238E27FC236}">
                <a16:creationId xmlns:a16="http://schemas.microsoft.com/office/drawing/2014/main" id="{0B7E91C4-F19E-46BE-B05F-139B5418924E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8A64499-0304-4070-BCB0-67E2BE20A3EA}"/>
              </a:ext>
            </a:extLst>
          </p:cNvPr>
          <p:cNvSpPr/>
          <p:nvPr userDrawn="1"/>
        </p:nvSpPr>
        <p:spPr>
          <a:xfrm>
            <a:off x="7998821" y="1645349"/>
            <a:ext cx="4196737" cy="1001638"/>
          </a:xfrm>
          <a:custGeom>
            <a:avLst/>
            <a:gdLst>
              <a:gd name="connsiteX0" fmla="*/ 3150394 w 3152775"/>
              <a:gd name="connsiteY0" fmla="*/ 7144 h 752475"/>
              <a:gd name="connsiteX1" fmla="*/ 371952 w 3152775"/>
              <a:gd name="connsiteY1" fmla="*/ 7144 h 752475"/>
              <a:gd name="connsiteX2" fmla="*/ 7144 w 3152775"/>
              <a:gd name="connsiteY2" fmla="*/ 370999 h 752475"/>
              <a:gd name="connsiteX3" fmla="*/ 7144 w 3152775"/>
              <a:gd name="connsiteY3" fmla="*/ 384334 h 752475"/>
              <a:gd name="connsiteX4" fmla="*/ 371952 w 3152775"/>
              <a:gd name="connsiteY4" fmla="*/ 748189 h 752475"/>
              <a:gd name="connsiteX5" fmla="*/ 3150394 w 3152775"/>
              <a:gd name="connsiteY5" fmla="*/ 748189 h 752475"/>
              <a:gd name="connsiteX6" fmla="*/ 3150394 w 3152775"/>
              <a:gd name="connsiteY6" fmla="*/ 7144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2775" h="752475">
                <a:moveTo>
                  <a:pt x="3150394" y="7144"/>
                </a:moveTo>
                <a:lnTo>
                  <a:pt x="371952" y="7144"/>
                </a:lnTo>
                <a:cubicBezTo>
                  <a:pt x="371952" y="7144"/>
                  <a:pt x="7144" y="7144"/>
                  <a:pt x="7144" y="370999"/>
                </a:cubicBezTo>
                <a:lnTo>
                  <a:pt x="7144" y="384334"/>
                </a:lnTo>
                <a:cubicBezTo>
                  <a:pt x="7144" y="384334"/>
                  <a:pt x="7144" y="748189"/>
                  <a:pt x="371952" y="748189"/>
                </a:cubicBezTo>
                <a:lnTo>
                  <a:pt x="3150394" y="748189"/>
                </a:lnTo>
                <a:lnTo>
                  <a:pt x="3150394" y="7144"/>
                </a:lnTo>
                <a:close/>
              </a:path>
            </a:pathLst>
          </a:custGeom>
          <a:solidFill>
            <a:schemeClr val="accent1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D1736B3-AE79-40C2-80FF-2FB0FEE27195}"/>
              </a:ext>
            </a:extLst>
          </p:cNvPr>
          <p:cNvSpPr/>
          <p:nvPr userDrawn="1"/>
        </p:nvSpPr>
        <p:spPr>
          <a:xfrm>
            <a:off x="12186920" y="2632655"/>
            <a:ext cx="5081" cy="25381"/>
          </a:xfrm>
          <a:custGeom>
            <a:avLst/>
            <a:gdLst>
              <a:gd name="connsiteX0" fmla="*/ 0 w 5081"/>
              <a:gd name="connsiteY0" fmla="*/ 0 h 25381"/>
              <a:gd name="connsiteX1" fmla="*/ 5081 w 5081"/>
              <a:gd name="connsiteY1" fmla="*/ 0 h 25381"/>
              <a:gd name="connsiteX2" fmla="*/ 5081 w 5081"/>
              <a:gd name="connsiteY2" fmla="*/ 25381 h 25381"/>
              <a:gd name="connsiteX3" fmla="*/ 0 w 5081"/>
              <a:gd name="connsiteY3" fmla="*/ 25381 h 25381"/>
              <a:gd name="connsiteX4" fmla="*/ 0 w 5081"/>
              <a:gd name="connsiteY4" fmla="*/ 0 h 2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1">
                <a:moveTo>
                  <a:pt x="0" y="0"/>
                </a:moveTo>
                <a:lnTo>
                  <a:pt x="5081" y="0"/>
                </a:lnTo>
                <a:lnTo>
                  <a:pt x="5081" y="25381"/>
                </a:lnTo>
                <a:lnTo>
                  <a:pt x="0" y="2538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2228EE-3546-4272-9C39-150FF23CE0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1987" y="793172"/>
            <a:ext cx="9144000" cy="655621"/>
          </a:xfrm>
        </p:spPr>
        <p:txBody>
          <a:bodyPr anchor="b">
            <a:normAutofit/>
          </a:bodyPr>
          <a:lstStyle>
            <a:lvl1pPr algn="l">
              <a:defRPr sz="4000" b="1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DIVIDER SLIDE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2EFCC6-4D5A-4B43-A534-1A868887B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772" y="1877051"/>
            <a:ext cx="6843278" cy="496223"/>
          </a:xfrm>
        </p:spPr>
        <p:txBody>
          <a:bodyPr>
            <a:normAutofit/>
          </a:bodyPr>
          <a:lstStyle>
            <a:lvl1pPr marL="0" indent="0" algn="l">
              <a:buNone/>
              <a:defRPr sz="18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D10BB4-D57E-4372-8E10-AC15DC096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020939-F172-405E-A418-A87CE5D90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808348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24" name="Graphic 22">
            <a:extLst>
              <a:ext uri="{FF2B5EF4-FFF2-40B4-BE49-F238E27FC236}">
                <a16:creationId xmlns:a16="http://schemas.microsoft.com/office/drawing/2014/main" id="{4EE1436E-33B5-4388-87D8-2D0633CC3CE7}"/>
              </a:ext>
            </a:extLst>
          </p:cNvPr>
          <p:cNvSpPr/>
          <p:nvPr/>
        </p:nvSpPr>
        <p:spPr>
          <a:xfrm>
            <a:off x="903223" y="1550951"/>
            <a:ext cx="3273552" cy="151200"/>
          </a:xfrm>
          <a:custGeom>
            <a:avLst/>
            <a:gdLst>
              <a:gd name="connsiteX0" fmla="*/ 2392204 w 2447925"/>
              <a:gd name="connsiteY0" fmla="*/ 114776 h 114300"/>
              <a:gd name="connsiteX1" fmla="*/ 60484 w 2447925"/>
              <a:gd name="connsiteY1" fmla="*/ 114776 h 114300"/>
              <a:gd name="connsiteX2" fmla="*/ 7144 w 2447925"/>
              <a:gd name="connsiteY2" fmla="*/ 60484 h 114300"/>
              <a:gd name="connsiteX3" fmla="*/ 7144 w 2447925"/>
              <a:gd name="connsiteY3" fmla="*/ 60484 h 114300"/>
              <a:gd name="connsiteX4" fmla="*/ 60484 w 2447925"/>
              <a:gd name="connsiteY4" fmla="*/ 7144 h 114300"/>
              <a:gd name="connsiteX5" fmla="*/ 2392204 w 2447925"/>
              <a:gd name="connsiteY5" fmla="*/ 7144 h 114300"/>
              <a:gd name="connsiteX6" fmla="*/ 2445544 w 2447925"/>
              <a:gd name="connsiteY6" fmla="*/ 60484 h 114300"/>
              <a:gd name="connsiteX7" fmla="*/ 2445544 w 2447925"/>
              <a:gd name="connsiteY7" fmla="*/ 60484 h 114300"/>
              <a:gd name="connsiteX8" fmla="*/ 2392204 w 2447925"/>
              <a:gd name="connsiteY8" fmla="*/ 114776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7925" h="114300">
                <a:moveTo>
                  <a:pt x="2392204" y="114776"/>
                </a:moveTo>
                <a:lnTo>
                  <a:pt x="60484" y="114776"/>
                </a:lnTo>
                <a:cubicBezTo>
                  <a:pt x="30956" y="114776"/>
                  <a:pt x="7144" y="90011"/>
                  <a:pt x="7144" y="60484"/>
                </a:cubicBezTo>
                <a:lnTo>
                  <a:pt x="7144" y="60484"/>
                </a:lnTo>
                <a:cubicBezTo>
                  <a:pt x="7144" y="30956"/>
                  <a:pt x="30956" y="7144"/>
                  <a:pt x="60484" y="7144"/>
                </a:cubicBezTo>
                <a:lnTo>
                  <a:pt x="2392204" y="7144"/>
                </a:lnTo>
                <a:cubicBezTo>
                  <a:pt x="2421731" y="7144"/>
                  <a:pt x="2445544" y="30956"/>
                  <a:pt x="2445544" y="60484"/>
                </a:cubicBezTo>
                <a:lnTo>
                  <a:pt x="2445544" y="60484"/>
                </a:lnTo>
                <a:cubicBezTo>
                  <a:pt x="2445544" y="90011"/>
                  <a:pt x="2421731" y="114776"/>
                  <a:pt x="2392204" y="11477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8FB11AB-3031-47CA-85DD-696856C3C62C}"/>
              </a:ext>
            </a:extLst>
          </p:cNvPr>
          <p:cNvSpPr/>
          <p:nvPr/>
        </p:nvSpPr>
        <p:spPr>
          <a:xfrm>
            <a:off x="3899957" y="4662943"/>
            <a:ext cx="8292043" cy="760738"/>
          </a:xfrm>
          <a:custGeom>
            <a:avLst/>
            <a:gdLst>
              <a:gd name="connsiteX0" fmla="*/ 6228874 w 6229350"/>
              <a:gd name="connsiteY0" fmla="*/ 7144 h 571500"/>
              <a:gd name="connsiteX1" fmla="*/ 284321 w 6229350"/>
              <a:gd name="connsiteY1" fmla="*/ 7144 h 571500"/>
              <a:gd name="connsiteX2" fmla="*/ 7144 w 6229350"/>
              <a:gd name="connsiteY2" fmla="*/ 282416 h 571500"/>
              <a:gd name="connsiteX3" fmla="*/ 7144 w 6229350"/>
              <a:gd name="connsiteY3" fmla="*/ 292894 h 571500"/>
              <a:gd name="connsiteX4" fmla="*/ 284321 w 6229350"/>
              <a:gd name="connsiteY4" fmla="*/ 568166 h 571500"/>
              <a:gd name="connsiteX5" fmla="*/ 6228874 w 6229350"/>
              <a:gd name="connsiteY5" fmla="*/ 568166 h 571500"/>
              <a:gd name="connsiteX6" fmla="*/ 6228874 w 6229350"/>
              <a:gd name="connsiteY6" fmla="*/ 7144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29350" h="571500">
                <a:moveTo>
                  <a:pt x="6228874" y="7144"/>
                </a:moveTo>
                <a:lnTo>
                  <a:pt x="284321" y="7144"/>
                </a:lnTo>
                <a:cubicBezTo>
                  <a:pt x="284321" y="7144"/>
                  <a:pt x="7144" y="7144"/>
                  <a:pt x="7144" y="282416"/>
                </a:cubicBezTo>
                <a:lnTo>
                  <a:pt x="7144" y="292894"/>
                </a:lnTo>
                <a:cubicBezTo>
                  <a:pt x="7144" y="292894"/>
                  <a:pt x="7144" y="568166"/>
                  <a:pt x="284321" y="568166"/>
                </a:cubicBezTo>
                <a:lnTo>
                  <a:pt x="6228874" y="568166"/>
                </a:lnTo>
                <a:lnTo>
                  <a:pt x="6228874" y="7144"/>
                </a:lnTo>
                <a:close/>
              </a:path>
            </a:pathLst>
          </a:custGeom>
          <a:solidFill>
            <a:schemeClr val="accent3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10624-61F8-48B2-BD00-D3BC39DEB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9CD6F167-FB82-4EFB-BAB9-1D0FEE07B85D}"/>
              </a:ext>
            </a:extLst>
          </p:cNvPr>
          <p:cNvSpPr/>
          <p:nvPr/>
        </p:nvSpPr>
        <p:spPr>
          <a:xfrm>
            <a:off x="3909848" y="4665641"/>
            <a:ext cx="8277071" cy="257213"/>
          </a:xfrm>
          <a:custGeom>
            <a:avLst/>
            <a:gdLst>
              <a:gd name="connsiteX0" fmla="*/ 363403 w 8277071"/>
              <a:gd name="connsiteY0" fmla="*/ 0 h 257213"/>
              <a:gd name="connsiteX1" fmla="*/ 8277071 w 8277071"/>
              <a:gd name="connsiteY1" fmla="*/ 0 h 257213"/>
              <a:gd name="connsiteX2" fmla="*/ 8277071 w 8277071"/>
              <a:gd name="connsiteY2" fmla="*/ 25380 h 257213"/>
              <a:gd name="connsiteX3" fmla="*/ 363403 w 8277071"/>
              <a:gd name="connsiteY3" fmla="*/ 25380 h 257213"/>
              <a:gd name="connsiteX4" fmla="*/ 61632 w 8277071"/>
              <a:gd name="connsiteY4" fmla="*/ 176355 h 257213"/>
              <a:gd name="connsiteX5" fmla="*/ 25441 w 8277071"/>
              <a:gd name="connsiteY5" fmla="*/ 257213 h 257213"/>
              <a:gd name="connsiteX6" fmla="*/ 0 w 8277071"/>
              <a:gd name="connsiteY6" fmla="*/ 257213 h 257213"/>
              <a:gd name="connsiteX7" fmla="*/ 29624 w 8277071"/>
              <a:gd name="connsiteY7" fmla="*/ 181325 h 257213"/>
              <a:gd name="connsiteX8" fmla="*/ 363403 w 8277071"/>
              <a:gd name="connsiteY8" fmla="*/ 0 h 25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77071" h="257213">
                <a:moveTo>
                  <a:pt x="363403" y="0"/>
                </a:moveTo>
                <a:lnTo>
                  <a:pt x="8277071" y="0"/>
                </a:lnTo>
                <a:lnTo>
                  <a:pt x="8277071" y="25380"/>
                </a:lnTo>
                <a:lnTo>
                  <a:pt x="363403" y="25380"/>
                </a:lnTo>
                <a:cubicBezTo>
                  <a:pt x="352934" y="25380"/>
                  <a:pt x="158297" y="28235"/>
                  <a:pt x="61632" y="176355"/>
                </a:cubicBezTo>
                <a:lnTo>
                  <a:pt x="25441" y="257213"/>
                </a:lnTo>
                <a:lnTo>
                  <a:pt x="0" y="257213"/>
                </a:lnTo>
                <a:lnTo>
                  <a:pt x="29624" y="181325"/>
                </a:lnTo>
                <a:cubicBezTo>
                  <a:pt x="130358" y="2915"/>
                  <a:pt x="360072" y="0"/>
                  <a:pt x="363403" y="0"/>
                </a:cubicBez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3DD2082D-81A7-4E2D-8136-9D48016E7FE9}"/>
              </a:ext>
            </a:extLst>
          </p:cNvPr>
          <p:cNvSpPr/>
          <p:nvPr/>
        </p:nvSpPr>
        <p:spPr>
          <a:xfrm>
            <a:off x="12186919" y="4665641"/>
            <a:ext cx="5081" cy="25380"/>
          </a:xfrm>
          <a:custGeom>
            <a:avLst/>
            <a:gdLst>
              <a:gd name="connsiteX0" fmla="*/ 0 w 5081"/>
              <a:gd name="connsiteY0" fmla="*/ 0 h 25380"/>
              <a:gd name="connsiteX1" fmla="*/ 5081 w 5081"/>
              <a:gd name="connsiteY1" fmla="*/ 0 h 25380"/>
              <a:gd name="connsiteX2" fmla="*/ 5081 w 5081"/>
              <a:gd name="connsiteY2" fmla="*/ 25380 h 25380"/>
              <a:gd name="connsiteX3" fmla="*/ 0 w 5081"/>
              <a:gd name="connsiteY3" fmla="*/ 25380 h 25380"/>
              <a:gd name="connsiteX4" fmla="*/ 0 w 5081"/>
              <a:gd name="connsiteY4" fmla="*/ 0 h 2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0">
                <a:moveTo>
                  <a:pt x="0" y="0"/>
                </a:moveTo>
                <a:lnTo>
                  <a:pt x="5081" y="0"/>
                </a:lnTo>
                <a:lnTo>
                  <a:pt x="5081" y="25380"/>
                </a:lnTo>
                <a:lnTo>
                  <a:pt x="0" y="253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CF16C35-4A81-4062-808C-7697AF0FD6F5}"/>
              </a:ext>
            </a:extLst>
          </p:cNvPr>
          <p:cNvSpPr/>
          <p:nvPr/>
        </p:nvSpPr>
        <p:spPr>
          <a:xfrm>
            <a:off x="3905233" y="4922854"/>
            <a:ext cx="8286767" cy="513089"/>
          </a:xfrm>
          <a:custGeom>
            <a:avLst/>
            <a:gdLst>
              <a:gd name="connsiteX0" fmla="*/ 4615 w 8286767"/>
              <a:gd name="connsiteY0" fmla="*/ 0 h 513089"/>
              <a:gd name="connsiteX1" fmla="*/ 30056 w 8286767"/>
              <a:gd name="connsiteY1" fmla="*/ 0 h 513089"/>
              <a:gd name="connsiteX2" fmla="*/ 27385 w 8286767"/>
              <a:gd name="connsiteY2" fmla="*/ 5967 h 513089"/>
              <a:gd name="connsiteX3" fmla="*/ 12690 w 8286767"/>
              <a:gd name="connsiteY3" fmla="*/ 120958 h 513089"/>
              <a:gd name="connsiteX4" fmla="*/ 12690 w 8286767"/>
              <a:gd name="connsiteY4" fmla="*/ 134918 h 513089"/>
              <a:gd name="connsiteX5" fmla="*/ 368018 w 8286767"/>
              <a:gd name="connsiteY5" fmla="*/ 488977 h 513089"/>
              <a:gd name="connsiteX6" fmla="*/ 8286767 w 8286767"/>
              <a:gd name="connsiteY6" fmla="*/ 488977 h 513089"/>
              <a:gd name="connsiteX7" fmla="*/ 8286767 w 8286767"/>
              <a:gd name="connsiteY7" fmla="*/ 513089 h 513089"/>
              <a:gd name="connsiteX8" fmla="*/ 368018 w 8286767"/>
              <a:gd name="connsiteY8" fmla="*/ 513089 h 513089"/>
              <a:gd name="connsiteX9" fmla="*/ 0 w 8286767"/>
              <a:gd name="connsiteY9" fmla="*/ 225019 h 513089"/>
              <a:gd name="connsiteX10" fmla="*/ 0 w 8286767"/>
              <a:gd name="connsiteY10" fmla="*/ 11822 h 513089"/>
              <a:gd name="connsiteX11" fmla="*/ 4615 w 8286767"/>
              <a:gd name="connsiteY11" fmla="*/ 0 h 513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86767" h="513089">
                <a:moveTo>
                  <a:pt x="4615" y="0"/>
                </a:moveTo>
                <a:lnTo>
                  <a:pt x="30056" y="0"/>
                </a:lnTo>
                <a:lnTo>
                  <a:pt x="27385" y="5967"/>
                </a:lnTo>
                <a:cubicBezTo>
                  <a:pt x="18024" y="39383"/>
                  <a:pt x="12690" y="77494"/>
                  <a:pt x="12690" y="120958"/>
                </a:cubicBezTo>
                <a:lnTo>
                  <a:pt x="12690" y="134918"/>
                </a:lnTo>
                <a:cubicBezTo>
                  <a:pt x="12690" y="150146"/>
                  <a:pt x="17766" y="488977"/>
                  <a:pt x="368018" y="488977"/>
                </a:cubicBezTo>
                <a:lnTo>
                  <a:pt x="8286767" y="488977"/>
                </a:lnTo>
                <a:lnTo>
                  <a:pt x="8286767" y="513089"/>
                </a:lnTo>
                <a:lnTo>
                  <a:pt x="368018" y="513089"/>
                </a:lnTo>
                <a:cubicBezTo>
                  <a:pt x="110405" y="513089"/>
                  <a:pt x="26649" y="336694"/>
                  <a:pt x="0" y="225019"/>
                </a:cubicBezTo>
                <a:lnTo>
                  <a:pt x="0" y="11822"/>
                </a:lnTo>
                <a:lnTo>
                  <a:pt x="4615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97046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5A97CE06-9ECC-4438-8B22-B58B27F2B5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96781" y="0"/>
            <a:ext cx="3894833" cy="5656330"/>
          </a:xfrm>
          <a:custGeom>
            <a:avLst/>
            <a:gdLst>
              <a:gd name="connsiteX0" fmla="*/ 691654 w 3894833"/>
              <a:gd name="connsiteY0" fmla="*/ 0 h 5656330"/>
              <a:gd name="connsiteX1" fmla="*/ 925166 w 3894833"/>
              <a:gd name="connsiteY1" fmla="*/ 0 h 5656330"/>
              <a:gd name="connsiteX2" fmla="*/ 925166 w 3894833"/>
              <a:gd name="connsiteY2" fmla="*/ 1025424 h 5656330"/>
              <a:gd name="connsiteX3" fmla="*/ 1184060 w 3894833"/>
              <a:gd name="connsiteY3" fmla="*/ 1289394 h 5656330"/>
              <a:gd name="connsiteX4" fmla="*/ 1194212 w 3894833"/>
              <a:gd name="connsiteY4" fmla="*/ 1289394 h 5656330"/>
              <a:gd name="connsiteX5" fmla="*/ 1453107 w 3894833"/>
              <a:gd name="connsiteY5" fmla="*/ 1025424 h 5656330"/>
              <a:gd name="connsiteX6" fmla="*/ 1453107 w 3894833"/>
              <a:gd name="connsiteY6" fmla="*/ 0 h 5656330"/>
              <a:gd name="connsiteX7" fmla="*/ 3894833 w 3894833"/>
              <a:gd name="connsiteY7" fmla="*/ 0 h 5656330"/>
              <a:gd name="connsiteX8" fmla="*/ 3894833 w 3894833"/>
              <a:gd name="connsiteY8" fmla="*/ 3731122 h 5656330"/>
              <a:gd name="connsiteX9" fmla="*/ 2110494 w 3894833"/>
              <a:gd name="connsiteY9" fmla="*/ 5656330 h 5656330"/>
              <a:gd name="connsiteX10" fmla="*/ 1842717 w 3894833"/>
              <a:gd name="connsiteY10" fmla="*/ 5656330 h 5656330"/>
              <a:gd name="connsiteX11" fmla="*/ 0 w 3894833"/>
              <a:gd name="connsiteY11" fmla="*/ 3731122 h 5656330"/>
              <a:gd name="connsiteX12" fmla="*/ 0 w 3894833"/>
              <a:gd name="connsiteY12" fmla="*/ 2120572 h 5656330"/>
              <a:gd name="connsiteX13" fmla="*/ 7266 w 3894833"/>
              <a:gd name="connsiteY13" fmla="*/ 2123266 h 5656330"/>
              <a:gd name="connsiteX14" fmla="*/ 171328 w 3894833"/>
              <a:gd name="connsiteY14" fmla="*/ 2144761 h 5656330"/>
              <a:gd name="connsiteX15" fmla="*/ 189095 w 3894833"/>
              <a:gd name="connsiteY15" fmla="*/ 2144761 h 5656330"/>
              <a:gd name="connsiteX16" fmla="*/ 691654 w 3894833"/>
              <a:gd name="connsiteY16" fmla="*/ 1639663 h 5656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94833" h="5656330">
                <a:moveTo>
                  <a:pt x="691654" y="0"/>
                </a:moveTo>
                <a:lnTo>
                  <a:pt x="925166" y="0"/>
                </a:lnTo>
                <a:lnTo>
                  <a:pt x="925166" y="1025424"/>
                </a:lnTo>
                <a:cubicBezTo>
                  <a:pt x="925166" y="1025424"/>
                  <a:pt x="925166" y="1289394"/>
                  <a:pt x="1184060" y="1289394"/>
                </a:cubicBezTo>
                <a:lnTo>
                  <a:pt x="1194212" y="1289394"/>
                </a:lnTo>
                <a:cubicBezTo>
                  <a:pt x="1194212" y="1289394"/>
                  <a:pt x="1453107" y="1289394"/>
                  <a:pt x="1453107" y="1025424"/>
                </a:cubicBezTo>
                <a:lnTo>
                  <a:pt x="1453107" y="0"/>
                </a:lnTo>
                <a:lnTo>
                  <a:pt x="3894833" y="0"/>
                </a:lnTo>
                <a:lnTo>
                  <a:pt x="3894833" y="3731122"/>
                </a:lnTo>
                <a:cubicBezTo>
                  <a:pt x="3894833" y="3731122"/>
                  <a:pt x="3894833" y="5562417"/>
                  <a:pt x="2110494" y="5656330"/>
                </a:cubicBezTo>
                <a:lnTo>
                  <a:pt x="1842717" y="5656330"/>
                </a:lnTo>
                <a:cubicBezTo>
                  <a:pt x="1467066" y="5628410"/>
                  <a:pt x="0" y="5413934"/>
                  <a:pt x="0" y="3731122"/>
                </a:cubicBezTo>
                <a:lnTo>
                  <a:pt x="0" y="2120572"/>
                </a:lnTo>
                <a:lnTo>
                  <a:pt x="7266" y="2123266"/>
                </a:lnTo>
                <a:cubicBezTo>
                  <a:pt x="54929" y="2136948"/>
                  <a:pt x="109301" y="2144761"/>
                  <a:pt x="171328" y="2144761"/>
                </a:cubicBezTo>
                <a:lnTo>
                  <a:pt x="189095" y="2144761"/>
                </a:lnTo>
                <a:cubicBezTo>
                  <a:pt x="194172" y="2144761"/>
                  <a:pt x="691654" y="2138415"/>
                  <a:pt x="691654" y="1639663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E8B26E3-C9CA-4CFF-8221-19518F497FF4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Graphic 12">
            <a:extLst>
              <a:ext uri="{FF2B5EF4-FFF2-40B4-BE49-F238E27FC236}">
                <a16:creationId xmlns:a16="http://schemas.microsoft.com/office/drawing/2014/main" id="{A9957602-C843-44E0-A93F-66AF5A6A0F0A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42568A-7F20-40F2-9490-E3BC7466DA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0023" y="908050"/>
            <a:ext cx="4503295" cy="78263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TEXT LAYOUT 02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492975F-6F5D-4157-A751-54BACCCF1800}"/>
              </a:ext>
            </a:extLst>
          </p:cNvPr>
          <p:cNvSpPr/>
          <p:nvPr/>
        </p:nvSpPr>
        <p:spPr>
          <a:xfrm>
            <a:off x="5492146" y="-12675"/>
            <a:ext cx="545708" cy="3819957"/>
          </a:xfrm>
          <a:custGeom>
            <a:avLst/>
            <a:gdLst>
              <a:gd name="connsiteX0" fmla="*/ 12675 w 545708"/>
              <a:gd name="connsiteY0" fmla="*/ 12675 h 3819957"/>
              <a:gd name="connsiteX1" fmla="*/ 12675 w 545708"/>
              <a:gd name="connsiteY1" fmla="*/ 3550894 h 3819957"/>
              <a:gd name="connsiteX2" fmla="*/ 271569 w 545708"/>
              <a:gd name="connsiteY2" fmla="*/ 3814865 h 3819957"/>
              <a:gd name="connsiteX3" fmla="*/ 281722 w 545708"/>
              <a:gd name="connsiteY3" fmla="*/ 3814865 h 3819957"/>
              <a:gd name="connsiteX4" fmla="*/ 540616 w 545708"/>
              <a:gd name="connsiteY4" fmla="*/ 3550894 h 3819957"/>
              <a:gd name="connsiteX5" fmla="*/ 540616 w 545708"/>
              <a:gd name="connsiteY5" fmla="*/ 12675 h 3819957"/>
              <a:gd name="connsiteX6" fmla="*/ 12675 w 545708"/>
              <a:gd name="connsiteY6" fmla="*/ 12675 h 3819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5708" h="3819957">
                <a:moveTo>
                  <a:pt x="12675" y="12675"/>
                </a:moveTo>
                <a:lnTo>
                  <a:pt x="12675" y="3550894"/>
                </a:lnTo>
                <a:cubicBezTo>
                  <a:pt x="12675" y="3550894"/>
                  <a:pt x="12675" y="3814865"/>
                  <a:pt x="271569" y="3814865"/>
                </a:cubicBezTo>
                <a:lnTo>
                  <a:pt x="281722" y="3814865"/>
                </a:lnTo>
                <a:cubicBezTo>
                  <a:pt x="281722" y="3814865"/>
                  <a:pt x="540616" y="3814865"/>
                  <a:pt x="540616" y="3550894"/>
                </a:cubicBezTo>
                <a:lnTo>
                  <a:pt x="540616" y="12675"/>
                </a:lnTo>
                <a:lnTo>
                  <a:pt x="12675" y="12675"/>
                </a:lnTo>
                <a:close/>
              </a:path>
            </a:pathLst>
          </a:custGeom>
          <a:solidFill>
            <a:schemeClr val="accent1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C50EDEB-35C1-4DED-A608-A0EAA8DE5404}"/>
              </a:ext>
            </a:extLst>
          </p:cNvPr>
          <p:cNvSpPr/>
          <p:nvPr/>
        </p:nvSpPr>
        <p:spPr>
          <a:xfrm>
            <a:off x="5479455" y="-12675"/>
            <a:ext cx="571090" cy="3832648"/>
          </a:xfrm>
          <a:custGeom>
            <a:avLst/>
            <a:gdLst>
              <a:gd name="connsiteX0" fmla="*/ 540616 w 571089"/>
              <a:gd name="connsiteY0" fmla="*/ 12675 h 3832648"/>
              <a:gd name="connsiteX1" fmla="*/ 540616 w 571089"/>
              <a:gd name="connsiteY1" fmla="*/ 3550894 h 3832648"/>
              <a:gd name="connsiteX2" fmla="*/ 294413 w 571089"/>
              <a:gd name="connsiteY2" fmla="*/ 3802174 h 3832648"/>
              <a:gd name="connsiteX3" fmla="*/ 284260 w 571089"/>
              <a:gd name="connsiteY3" fmla="*/ 3802174 h 3832648"/>
              <a:gd name="connsiteX4" fmla="*/ 38056 w 571089"/>
              <a:gd name="connsiteY4" fmla="*/ 3550894 h 3832648"/>
              <a:gd name="connsiteX5" fmla="*/ 38056 w 571089"/>
              <a:gd name="connsiteY5" fmla="*/ 12675 h 3832648"/>
              <a:gd name="connsiteX6" fmla="*/ 12675 w 571089"/>
              <a:gd name="connsiteY6" fmla="*/ 12675 h 3832648"/>
              <a:gd name="connsiteX7" fmla="*/ 12675 w 571089"/>
              <a:gd name="connsiteY7" fmla="*/ 3550894 h 3832648"/>
              <a:gd name="connsiteX8" fmla="*/ 284260 w 571089"/>
              <a:gd name="connsiteY8" fmla="*/ 3827556 h 3832648"/>
              <a:gd name="connsiteX9" fmla="*/ 294413 w 571089"/>
              <a:gd name="connsiteY9" fmla="*/ 3827556 h 3832648"/>
              <a:gd name="connsiteX10" fmla="*/ 565998 w 571089"/>
              <a:gd name="connsiteY10" fmla="*/ 3550894 h 3832648"/>
              <a:gd name="connsiteX11" fmla="*/ 565998 w 571089"/>
              <a:gd name="connsiteY11" fmla="*/ 12675 h 3832648"/>
              <a:gd name="connsiteX12" fmla="*/ 540616 w 571089"/>
              <a:gd name="connsiteY12" fmla="*/ 12675 h 3832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1089" h="3832648">
                <a:moveTo>
                  <a:pt x="540616" y="12675"/>
                </a:moveTo>
                <a:lnTo>
                  <a:pt x="540616" y="3550894"/>
                </a:lnTo>
                <a:cubicBezTo>
                  <a:pt x="540616" y="3798367"/>
                  <a:pt x="304565" y="3802174"/>
                  <a:pt x="294413" y="3802174"/>
                </a:cubicBezTo>
                <a:lnTo>
                  <a:pt x="284260" y="3802174"/>
                </a:lnTo>
                <a:cubicBezTo>
                  <a:pt x="41864" y="3802174"/>
                  <a:pt x="38056" y="3561047"/>
                  <a:pt x="38056" y="3550894"/>
                </a:cubicBezTo>
                <a:lnTo>
                  <a:pt x="38056" y="12675"/>
                </a:lnTo>
                <a:lnTo>
                  <a:pt x="12675" y="12675"/>
                </a:lnTo>
                <a:lnTo>
                  <a:pt x="12675" y="3550894"/>
                </a:lnTo>
                <a:cubicBezTo>
                  <a:pt x="12675" y="3553433"/>
                  <a:pt x="15213" y="3827556"/>
                  <a:pt x="284260" y="3827556"/>
                </a:cubicBezTo>
                <a:lnTo>
                  <a:pt x="294413" y="3827556"/>
                </a:lnTo>
                <a:cubicBezTo>
                  <a:pt x="296951" y="3827556"/>
                  <a:pt x="565998" y="3825017"/>
                  <a:pt x="565998" y="3550894"/>
                </a:cubicBezTo>
                <a:lnTo>
                  <a:pt x="565998" y="12675"/>
                </a:lnTo>
                <a:lnTo>
                  <a:pt x="540616" y="12675"/>
                </a:lnTo>
                <a:close/>
              </a:path>
            </a:pathLst>
          </a:custGeom>
          <a:solidFill>
            <a:schemeClr val="bg1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F469DEB5-CC79-4D71-8360-0B10B34244B7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910023" y="2050475"/>
            <a:ext cx="4548187" cy="639683"/>
          </a:xfrm>
        </p:spPr>
        <p:txBody>
          <a:bodyPr>
            <a:normAutofit/>
          </a:bodyPr>
          <a:lstStyle>
            <a:lvl1pPr marL="0" indent="0">
              <a:buNone/>
              <a:defRPr sz="1800" b="1" i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9EE0722D-F13C-4FFB-9E31-CC024B92E6C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910023" y="2839714"/>
            <a:ext cx="4548187" cy="2916952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Graphic 22">
            <a:extLst>
              <a:ext uri="{FF2B5EF4-FFF2-40B4-BE49-F238E27FC236}">
                <a16:creationId xmlns:a16="http://schemas.microsoft.com/office/drawing/2014/main" id="{827885C7-FA6F-4513-83BC-BEAD42F63D5B}"/>
              </a:ext>
            </a:extLst>
          </p:cNvPr>
          <p:cNvSpPr/>
          <p:nvPr userDrawn="1"/>
        </p:nvSpPr>
        <p:spPr>
          <a:xfrm>
            <a:off x="6981947" y="172667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0961087-B677-45AC-8D02-FEE615D17609}"/>
              </a:ext>
            </a:extLst>
          </p:cNvPr>
          <p:cNvSpPr/>
          <p:nvPr userDrawn="1"/>
        </p:nvSpPr>
        <p:spPr>
          <a:xfrm>
            <a:off x="1069371" y="-12675"/>
            <a:ext cx="1002580" cy="2144760"/>
          </a:xfrm>
          <a:custGeom>
            <a:avLst/>
            <a:gdLst>
              <a:gd name="connsiteX0" fmla="*/ 12675 w 1002580"/>
              <a:gd name="connsiteY0" fmla="*/ 12675 h 2144760"/>
              <a:gd name="connsiteX1" fmla="*/ 12675 w 1002580"/>
              <a:gd name="connsiteY1" fmla="*/ 1652337 h 2144760"/>
              <a:gd name="connsiteX2" fmla="*/ 498736 w 1002580"/>
              <a:gd name="connsiteY2" fmla="*/ 2139668 h 2144760"/>
              <a:gd name="connsiteX3" fmla="*/ 516503 w 1002580"/>
              <a:gd name="connsiteY3" fmla="*/ 2139668 h 2144760"/>
              <a:gd name="connsiteX4" fmla="*/ 1002564 w 1002580"/>
              <a:gd name="connsiteY4" fmla="*/ 1652337 h 2144760"/>
              <a:gd name="connsiteX5" fmla="*/ 1002564 w 1002580"/>
              <a:gd name="connsiteY5" fmla="*/ 12675 h 2144760"/>
              <a:gd name="connsiteX6" fmla="*/ 12675 w 1002580"/>
              <a:gd name="connsiteY6" fmla="*/ 12675 h 2144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2580" h="2144760">
                <a:moveTo>
                  <a:pt x="12675" y="12675"/>
                </a:moveTo>
                <a:lnTo>
                  <a:pt x="12675" y="1652337"/>
                </a:lnTo>
                <a:cubicBezTo>
                  <a:pt x="12675" y="1652337"/>
                  <a:pt x="12675" y="2139668"/>
                  <a:pt x="498736" y="2139668"/>
                </a:cubicBezTo>
                <a:lnTo>
                  <a:pt x="516503" y="2139668"/>
                </a:lnTo>
                <a:cubicBezTo>
                  <a:pt x="516503" y="2139668"/>
                  <a:pt x="1002564" y="2139668"/>
                  <a:pt x="1002564" y="1652337"/>
                </a:cubicBezTo>
                <a:lnTo>
                  <a:pt x="1002564" y="12675"/>
                </a:lnTo>
                <a:lnTo>
                  <a:pt x="12675" y="12675"/>
                </a:lnTo>
                <a:close/>
              </a:path>
            </a:pathLst>
          </a:custGeom>
          <a:solidFill>
            <a:schemeClr val="accent3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0297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D6E0F90B-941A-45B6-85DA-E0D4E7977C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771770" y="1483675"/>
            <a:ext cx="6421408" cy="3438427"/>
          </a:xfrm>
          <a:custGeom>
            <a:avLst/>
            <a:gdLst>
              <a:gd name="connsiteX0" fmla="*/ 1709168 w 6421408"/>
              <a:gd name="connsiteY0" fmla="*/ 0 h 3438427"/>
              <a:gd name="connsiteX1" fmla="*/ 6421408 w 6421408"/>
              <a:gd name="connsiteY1" fmla="*/ 0 h 3438427"/>
              <a:gd name="connsiteX2" fmla="*/ 6421408 w 6421408"/>
              <a:gd name="connsiteY2" fmla="*/ 280430 h 3438427"/>
              <a:gd name="connsiteX3" fmla="*/ 5507320 w 6421408"/>
              <a:gd name="connsiteY3" fmla="*/ 280430 h 3438427"/>
              <a:gd name="connsiteX4" fmla="*/ 5322477 w 6421408"/>
              <a:gd name="connsiteY4" fmla="*/ 461067 h 3438427"/>
              <a:gd name="connsiteX5" fmla="*/ 5322477 w 6421408"/>
              <a:gd name="connsiteY5" fmla="*/ 467384 h 3438427"/>
              <a:gd name="connsiteX6" fmla="*/ 5507320 w 6421408"/>
              <a:gd name="connsiteY6" fmla="*/ 648021 h 3438427"/>
              <a:gd name="connsiteX7" fmla="*/ 6421408 w 6421408"/>
              <a:gd name="connsiteY7" fmla="*/ 648021 h 3438427"/>
              <a:gd name="connsiteX8" fmla="*/ 6421408 w 6421408"/>
              <a:gd name="connsiteY8" fmla="*/ 2672927 h 3438427"/>
              <a:gd name="connsiteX9" fmla="*/ 4918005 w 6421408"/>
              <a:gd name="connsiteY9" fmla="*/ 2672927 h 3438427"/>
              <a:gd name="connsiteX10" fmla="*/ 4642006 w 6421408"/>
              <a:gd name="connsiteY10" fmla="*/ 2943252 h 3438427"/>
              <a:gd name="connsiteX11" fmla="*/ 4642006 w 6421408"/>
              <a:gd name="connsiteY11" fmla="*/ 2949569 h 3438427"/>
              <a:gd name="connsiteX12" fmla="*/ 3297460 w 6421408"/>
              <a:gd name="connsiteY12" fmla="*/ 2949569 h 3438427"/>
              <a:gd name="connsiteX13" fmla="*/ 2831554 w 6421408"/>
              <a:gd name="connsiteY13" fmla="*/ 3411899 h 3438427"/>
              <a:gd name="connsiteX14" fmla="*/ 2831554 w 6421408"/>
              <a:gd name="connsiteY14" fmla="*/ 3428320 h 3438427"/>
              <a:gd name="connsiteX15" fmla="*/ 2831723 w 6421408"/>
              <a:gd name="connsiteY15" fmla="*/ 3434345 h 3438427"/>
              <a:gd name="connsiteX16" fmla="*/ 2831976 w 6421408"/>
              <a:gd name="connsiteY16" fmla="*/ 3438427 h 3438427"/>
              <a:gd name="connsiteX17" fmla="*/ 1709168 w 6421408"/>
              <a:gd name="connsiteY17" fmla="*/ 3438427 h 3438427"/>
              <a:gd name="connsiteX18" fmla="*/ 0 w 6421408"/>
              <a:gd name="connsiteY18" fmla="*/ 1733109 h 3438427"/>
              <a:gd name="connsiteX19" fmla="*/ 0 w 6421408"/>
              <a:gd name="connsiteY19" fmla="*/ 1705319 h 3438427"/>
              <a:gd name="connsiteX20" fmla="*/ 1709168 w 6421408"/>
              <a:gd name="connsiteY20" fmla="*/ 0 h 3438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421408" h="3438427">
                <a:moveTo>
                  <a:pt x="1709168" y="0"/>
                </a:moveTo>
                <a:lnTo>
                  <a:pt x="6421408" y="0"/>
                </a:lnTo>
                <a:lnTo>
                  <a:pt x="6421408" y="280430"/>
                </a:lnTo>
                <a:lnTo>
                  <a:pt x="5507320" y="280430"/>
                </a:lnTo>
                <a:cubicBezTo>
                  <a:pt x="5507320" y="280430"/>
                  <a:pt x="5322477" y="280430"/>
                  <a:pt x="5322477" y="461067"/>
                </a:cubicBezTo>
                <a:lnTo>
                  <a:pt x="5322477" y="467384"/>
                </a:lnTo>
                <a:cubicBezTo>
                  <a:pt x="5322477" y="467384"/>
                  <a:pt x="5322477" y="648021"/>
                  <a:pt x="5507320" y="648021"/>
                </a:cubicBezTo>
                <a:lnTo>
                  <a:pt x="6421408" y="648021"/>
                </a:lnTo>
                <a:lnTo>
                  <a:pt x="6421408" y="2672927"/>
                </a:lnTo>
                <a:lnTo>
                  <a:pt x="4918005" y="2672927"/>
                </a:lnTo>
                <a:cubicBezTo>
                  <a:pt x="4915473" y="2672927"/>
                  <a:pt x="4642006" y="2675454"/>
                  <a:pt x="4642006" y="2943252"/>
                </a:cubicBezTo>
                <a:lnTo>
                  <a:pt x="4642006" y="2949569"/>
                </a:lnTo>
                <a:lnTo>
                  <a:pt x="3297460" y="2949569"/>
                </a:lnTo>
                <a:cubicBezTo>
                  <a:pt x="3292396" y="2949569"/>
                  <a:pt x="2831554" y="2954621"/>
                  <a:pt x="2831554" y="3411899"/>
                </a:cubicBezTo>
                <a:lnTo>
                  <a:pt x="2831554" y="3428320"/>
                </a:lnTo>
                <a:cubicBezTo>
                  <a:pt x="2831554" y="3428636"/>
                  <a:pt x="2831574" y="3430718"/>
                  <a:pt x="2831723" y="3434345"/>
                </a:cubicBezTo>
                <a:lnTo>
                  <a:pt x="2831976" y="3438427"/>
                </a:lnTo>
                <a:lnTo>
                  <a:pt x="1709168" y="3438427"/>
                </a:lnTo>
                <a:cubicBezTo>
                  <a:pt x="1709168" y="3438427"/>
                  <a:pt x="0" y="3438427"/>
                  <a:pt x="0" y="1733109"/>
                </a:cubicBezTo>
                <a:lnTo>
                  <a:pt x="0" y="1705319"/>
                </a:lnTo>
                <a:cubicBezTo>
                  <a:pt x="0" y="1705319"/>
                  <a:pt x="0" y="0"/>
                  <a:pt x="1709168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Graphic 12">
            <a:extLst>
              <a:ext uri="{FF2B5EF4-FFF2-40B4-BE49-F238E27FC236}">
                <a16:creationId xmlns:a16="http://schemas.microsoft.com/office/drawing/2014/main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42568A-7F20-40F2-9490-E3BC7466DA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853" y="1231900"/>
            <a:ext cx="4503295" cy="78263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TEXT LAYOUT 02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82903A57-2768-42F8-A5EA-4C19B90498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0067" y="3889184"/>
            <a:ext cx="4548187" cy="170822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46691B2-7AF3-4CAC-A285-36444A9101D9}"/>
              </a:ext>
            </a:extLst>
          </p:cNvPr>
          <p:cNvSpPr/>
          <p:nvPr userDrawn="1"/>
        </p:nvSpPr>
        <p:spPr>
          <a:xfrm>
            <a:off x="12193179" y="4156602"/>
            <a:ext cx="3197" cy="25264"/>
          </a:xfrm>
          <a:custGeom>
            <a:avLst/>
            <a:gdLst>
              <a:gd name="connsiteX0" fmla="*/ 0 w 3197"/>
              <a:gd name="connsiteY0" fmla="*/ 0 h 25264"/>
              <a:gd name="connsiteX1" fmla="*/ 3197 w 3197"/>
              <a:gd name="connsiteY1" fmla="*/ 0 h 25264"/>
              <a:gd name="connsiteX2" fmla="*/ 3197 w 3197"/>
              <a:gd name="connsiteY2" fmla="*/ 25264 h 25264"/>
              <a:gd name="connsiteX3" fmla="*/ 0 w 3197"/>
              <a:gd name="connsiteY3" fmla="*/ 25264 h 25264"/>
              <a:gd name="connsiteX4" fmla="*/ 0 w 3197"/>
              <a:gd name="connsiteY4" fmla="*/ 0 h 2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7" h="25264">
                <a:moveTo>
                  <a:pt x="0" y="0"/>
                </a:moveTo>
                <a:lnTo>
                  <a:pt x="3197" y="0"/>
                </a:lnTo>
                <a:lnTo>
                  <a:pt x="3197" y="25264"/>
                </a:lnTo>
                <a:lnTo>
                  <a:pt x="0" y="2526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E8ACF66-A148-4D4F-A35C-837CDC6B154D}"/>
              </a:ext>
            </a:extLst>
          </p:cNvPr>
          <p:cNvSpPr/>
          <p:nvPr userDrawn="1"/>
        </p:nvSpPr>
        <p:spPr>
          <a:xfrm>
            <a:off x="12193179" y="4682093"/>
            <a:ext cx="3197" cy="25264"/>
          </a:xfrm>
          <a:custGeom>
            <a:avLst/>
            <a:gdLst>
              <a:gd name="connsiteX0" fmla="*/ 0 w 3197"/>
              <a:gd name="connsiteY0" fmla="*/ 0 h 25264"/>
              <a:gd name="connsiteX1" fmla="*/ 3197 w 3197"/>
              <a:gd name="connsiteY1" fmla="*/ 0 h 25264"/>
              <a:gd name="connsiteX2" fmla="*/ 3197 w 3197"/>
              <a:gd name="connsiteY2" fmla="*/ 25264 h 25264"/>
              <a:gd name="connsiteX3" fmla="*/ 0 w 3197"/>
              <a:gd name="connsiteY3" fmla="*/ 25264 h 25264"/>
              <a:gd name="connsiteX4" fmla="*/ 0 w 3197"/>
              <a:gd name="connsiteY4" fmla="*/ 0 h 2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7" h="25264">
                <a:moveTo>
                  <a:pt x="0" y="0"/>
                </a:moveTo>
                <a:lnTo>
                  <a:pt x="3197" y="0"/>
                </a:lnTo>
                <a:lnTo>
                  <a:pt x="3197" y="25264"/>
                </a:lnTo>
                <a:lnTo>
                  <a:pt x="0" y="2526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5F10B1F7-5633-4C8B-A868-72D9C782CBA6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811115" y="2374900"/>
            <a:ext cx="4565650" cy="701675"/>
          </a:xfrm>
        </p:spPr>
        <p:txBody>
          <a:bodyPr>
            <a:noAutofit/>
          </a:bodyPr>
          <a:lstStyle>
            <a:lvl1pPr marL="0" indent="0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CBA9BCD0-48BA-4D5B-8871-61204EACE422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1115" y="3165301"/>
            <a:ext cx="4583113" cy="689525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Graphic 33">
            <a:extLst>
              <a:ext uri="{FF2B5EF4-FFF2-40B4-BE49-F238E27FC236}">
                <a16:creationId xmlns:a16="http://schemas.microsoft.com/office/drawing/2014/main" id="{38956B41-4EE0-4C7C-8436-027F5DE8B1BC}"/>
              </a:ext>
            </a:extLst>
          </p:cNvPr>
          <p:cNvSpPr/>
          <p:nvPr userDrawn="1"/>
        </p:nvSpPr>
        <p:spPr>
          <a:xfrm>
            <a:off x="887582" y="204566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0862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6F44C9A9-0E74-4918-9B66-273196D2956C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4FD74D9D-1BEE-4A13-ABAA-5FBA5C4D1BFA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053F33-9837-4E9F-8D29-24A800D84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781050"/>
            <a:ext cx="10515600" cy="676275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COMPARISON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DFDBBD-D278-4F5A-BD28-172F5B157E8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93286" y="2959593"/>
            <a:ext cx="4183650" cy="365125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1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Text Placeholder 26">
            <a:extLst>
              <a:ext uri="{FF2B5EF4-FFF2-40B4-BE49-F238E27FC236}">
                <a16:creationId xmlns:a16="http://schemas.microsoft.com/office/drawing/2014/main" id="{C990C5BD-BC2C-4822-AA4E-446B77052F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0066" y="1898650"/>
            <a:ext cx="10515599" cy="701675"/>
          </a:xfrm>
        </p:spPr>
        <p:txBody>
          <a:bodyPr>
            <a:noAutofit/>
          </a:bodyPr>
          <a:lstStyle>
            <a:lvl1pPr marL="0" indent="0" algn="ctr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Graphic 19">
            <a:extLst>
              <a:ext uri="{FF2B5EF4-FFF2-40B4-BE49-F238E27FC236}">
                <a16:creationId xmlns:a16="http://schemas.microsoft.com/office/drawing/2014/main" id="{258EB2BC-F42B-4177-83EB-F2D2BF76129C}"/>
              </a:ext>
            </a:extLst>
          </p:cNvPr>
          <p:cNvSpPr/>
          <p:nvPr userDrawn="1"/>
        </p:nvSpPr>
        <p:spPr>
          <a:xfrm>
            <a:off x="3019044" y="1583026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B971AAD9-2660-4922-9B41-C45976A31C4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155960" y="2959593"/>
            <a:ext cx="4183650" cy="365125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2 TITLE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D0525F80-1CD7-406E-A2B0-ACB0CD78A32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1311" y="3294245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527B617A-AB11-44E9-B2E2-53B7F35CD9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973985" y="3294245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F4C9083C-573A-4951-8064-8A2074E45857}"/>
              </a:ext>
            </a:extLst>
          </p:cNvPr>
          <p:cNvGrpSpPr/>
          <p:nvPr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24D028E-B0C2-46BA-B6A7-734B26FEA98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FD2C3DF-070C-48BB-8EC1-3FE31FCD20DC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F503CC8C-61AD-4DAB-B26E-509EA44669D4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BB58BBD-BF4B-44A6-A2C8-AF1BE81D516E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02EAB3F-89ED-4532-AC15-8D6D0DE40EEB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14D3737-C4D1-46DE-A197-29A638CA1F30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682737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6BE8D45D-1E08-4F59-96CC-EA53D7CA6AB0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8E968353-82DA-42A2-88B6-AEFCF124AF4E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053F33-9837-4E9F-8D29-24A800D84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42753" y="1474969"/>
            <a:ext cx="4395258" cy="67627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CHART SLIDE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Text Placeholder 26">
            <a:extLst>
              <a:ext uri="{FF2B5EF4-FFF2-40B4-BE49-F238E27FC236}">
                <a16:creationId xmlns:a16="http://schemas.microsoft.com/office/drawing/2014/main" id="{C990C5BD-BC2C-4822-AA4E-446B77052F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49889" y="2592569"/>
            <a:ext cx="5630885" cy="701675"/>
          </a:xfrm>
        </p:spPr>
        <p:txBody>
          <a:bodyPr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B971AAD9-2660-4922-9B41-C45976A31C4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126385" y="3719427"/>
            <a:ext cx="1597889" cy="3651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30%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527B617A-AB11-44E9-B2E2-53B7F35CD9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6386" y="3990708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E9080FED-3BFC-4CCC-8B5A-A2942CA5CF36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126410" y="4451492"/>
            <a:ext cx="1597889" cy="3651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10%</a:t>
            </a:r>
          </a:p>
        </p:txBody>
      </p:sp>
      <p:sp>
        <p:nvSpPr>
          <p:cNvPr id="25" name="Text Placeholder 26">
            <a:extLst>
              <a:ext uri="{FF2B5EF4-FFF2-40B4-BE49-F238E27FC236}">
                <a16:creationId xmlns:a16="http://schemas.microsoft.com/office/drawing/2014/main" id="{E7EC8229-D712-4FD1-990B-9212FC211A9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26411" y="4722773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27341020-DCB7-4CC5-BE55-AAAF421822ED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065899" y="3719427"/>
            <a:ext cx="1597889" cy="3651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25%</a:t>
            </a:r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id="{B1896019-AE20-47E2-AA66-ED9D16B2DAF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65900" y="3990708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212C49D2-92E0-4567-8BD4-9B8FC0536701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8065924" y="4451492"/>
            <a:ext cx="1597889" cy="3651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10%</a:t>
            </a:r>
          </a:p>
        </p:txBody>
      </p:sp>
      <p:sp>
        <p:nvSpPr>
          <p:cNvPr id="33" name="Text Placeholder 26">
            <a:extLst>
              <a:ext uri="{FF2B5EF4-FFF2-40B4-BE49-F238E27FC236}">
                <a16:creationId xmlns:a16="http://schemas.microsoft.com/office/drawing/2014/main" id="{6B5DA211-72E1-4B00-AA61-980CE5A3456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65925" y="4722773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A7CF7C63-619A-46EE-AF36-FCA26441A064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10005413" y="3719427"/>
            <a:ext cx="1597889" cy="3651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20%</a:t>
            </a:r>
          </a:p>
        </p:txBody>
      </p:sp>
      <p:sp>
        <p:nvSpPr>
          <p:cNvPr id="36" name="Text Placeholder 26">
            <a:extLst>
              <a:ext uri="{FF2B5EF4-FFF2-40B4-BE49-F238E27FC236}">
                <a16:creationId xmlns:a16="http://schemas.microsoft.com/office/drawing/2014/main" id="{92E0EA61-C10D-4760-B03F-F27BCF1FC24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005414" y="3990708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1A3A14FA-D9E9-4000-B30C-14CADBFE48F6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10005438" y="4451492"/>
            <a:ext cx="1597889" cy="3651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5%</a:t>
            </a:r>
          </a:p>
        </p:txBody>
      </p:sp>
      <p:sp>
        <p:nvSpPr>
          <p:cNvPr id="39" name="Text Placeholder 26">
            <a:extLst>
              <a:ext uri="{FF2B5EF4-FFF2-40B4-BE49-F238E27FC236}">
                <a16:creationId xmlns:a16="http://schemas.microsoft.com/office/drawing/2014/main" id="{0FBCB607-92E0-4206-871B-10CAEB3377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05439" y="4722773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19" name="Chart Placeholder 18">
            <a:extLst>
              <a:ext uri="{FF2B5EF4-FFF2-40B4-BE49-F238E27FC236}">
                <a16:creationId xmlns:a16="http://schemas.microsoft.com/office/drawing/2014/main" id="{08CD548A-F4DA-41C7-BC55-620C696D5A6A}"/>
              </a:ext>
            </a:extLst>
          </p:cNvPr>
          <p:cNvSpPr>
            <a:spLocks noGrp="1"/>
          </p:cNvSpPr>
          <p:nvPr>
            <p:ph type="chart" sz="quarter" idx="32"/>
          </p:nvPr>
        </p:nvSpPr>
        <p:spPr>
          <a:xfrm>
            <a:off x="911225" y="908050"/>
            <a:ext cx="4284663" cy="436562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chart</a:t>
            </a:r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D0A213E0-4DC9-4F6A-98B8-21DE9AE2D9B0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24312820-32BB-4DFC-B775-2031DE03F33E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9B4581F-B122-40B8-BE37-64894A713B38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7CF8C75-A610-43BA-923F-335A6051357D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56793F9B-5B71-414E-9CB2-2B76F8308871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807DE94-0E8D-4E1B-A7D2-E0F91AF2E54C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BC592BA-C191-49B5-8F41-8E14CFFDAC40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Graphic 50">
            <a:extLst>
              <a:ext uri="{FF2B5EF4-FFF2-40B4-BE49-F238E27FC236}">
                <a16:creationId xmlns:a16="http://schemas.microsoft.com/office/drawing/2014/main" id="{33AA43FA-C2DC-406C-BFE6-A2A804112236}"/>
              </a:ext>
            </a:extLst>
          </p:cNvPr>
          <p:cNvSpPr/>
          <p:nvPr/>
        </p:nvSpPr>
        <p:spPr>
          <a:xfrm>
            <a:off x="5731819" y="2267879"/>
            <a:ext cx="3016875" cy="165305"/>
          </a:xfrm>
          <a:custGeom>
            <a:avLst/>
            <a:gdLst>
              <a:gd name="connsiteX0" fmla="*/ 2957222 w 3016875"/>
              <a:gd name="connsiteY0" fmla="*/ 159503 h 165304"/>
              <a:gd name="connsiteX1" fmla="*/ 71329 w 3016875"/>
              <a:gd name="connsiteY1" fmla="*/ 159503 h 165304"/>
              <a:gd name="connsiteX2" fmla="*/ 9059 w 3016875"/>
              <a:gd name="connsiteY2" fmla="*/ 84480 h 165304"/>
              <a:gd name="connsiteX3" fmla="*/ 9059 w 3016875"/>
              <a:gd name="connsiteY3" fmla="*/ 84480 h 165304"/>
              <a:gd name="connsiteX4" fmla="*/ 71329 w 3016875"/>
              <a:gd name="connsiteY4" fmla="*/ 10729 h 165304"/>
              <a:gd name="connsiteX5" fmla="*/ 2956149 w 3016875"/>
              <a:gd name="connsiteY5" fmla="*/ 10729 h 165304"/>
              <a:gd name="connsiteX6" fmla="*/ 3018419 w 3016875"/>
              <a:gd name="connsiteY6" fmla="*/ 84480 h 165304"/>
              <a:gd name="connsiteX7" fmla="*/ 3018419 w 3016875"/>
              <a:gd name="connsiteY7" fmla="*/ 84480 h 165304"/>
              <a:gd name="connsiteX8" fmla="*/ 2957222 w 3016875"/>
              <a:gd name="connsiteY8" fmla="*/ 159503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16875" h="165304">
                <a:moveTo>
                  <a:pt x="2957222" y="159503"/>
                </a:moveTo>
                <a:lnTo>
                  <a:pt x="71329" y="159503"/>
                </a:lnTo>
                <a:cubicBezTo>
                  <a:pt x="36973" y="159503"/>
                  <a:pt x="9059" y="125171"/>
                  <a:pt x="9059" y="84480"/>
                </a:cubicBezTo>
                <a:lnTo>
                  <a:pt x="9059" y="84480"/>
                </a:lnTo>
                <a:cubicBezTo>
                  <a:pt x="9059" y="43790"/>
                  <a:pt x="36973" y="10729"/>
                  <a:pt x="71329" y="10729"/>
                </a:cubicBezTo>
                <a:lnTo>
                  <a:pt x="2956149" y="10729"/>
                </a:lnTo>
                <a:cubicBezTo>
                  <a:pt x="2990505" y="10729"/>
                  <a:pt x="3018419" y="43790"/>
                  <a:pt x="3018419" y="84480"/>
                </a:cubicBezTo>
                <a:lnTo>
                  <a:pt x="3018419" y="84480"/>
                </a:lnTo>
                <a:cubicBezTo>
                  <a:pt x="3019492" y="125171"/>
                  <a:pt x="2991578" y="159503"/>
                  <a:pt x="2957222" y="15950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0716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0955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Oval 51">
            <a:extLst>
              <a:ext uri="{FF2B5EF4-FFF2-40B4-BE49-F238E27FC236}">
                <a16:creationId xmlns:a16="http://schemas.microsoft.com/office/drawing/2014/main" id="{F21AF1E2-466C-487E-86AF-CA6FFFCA2720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Graphic 12">
            <a:extLst>
              <a:ext uri="{FF2B5EF4-FFF2-40B4-BE49-F238E27FC236}">
                <a16:creationId xmlns:a16="http://schemas.microsoft.com/office/drawing/2014/main" id="{531F1BC1-79BD-45BA-B27E-7A2C62A65EC9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053F33-9837-4E9F-8D29-24A800D84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744" y="2134675"/>
            <a:ext cx="3403308" cy="67627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TABLE SLIDE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Text Placeholder 26">
            <a:extLst>
              <a:ext uri="{FF2B5EF4-FFF2-40B4-BE49-F238E27FC236}">
                <a16:creationId xmlns:a16="http://schemas.microsoft.com/office/drawing/2014/main" id="{C990C5BD-BC2C-4822-AA4E-446B77052F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9405" y="3252275"/>
            <a:ext cx="3396171" cy="1846732"/>
          </a:xfrm>
        </p:spPr>
        <p:txBody>
          <a:bodyPr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able Placeholder 17">
            <a:extLst>
              <a:ext uri="{FF2B5EF4-FFF2-40B4-BE49-F238E27FC236}">
                <a16:creationId xmlns:a16="http://schemas.microsoft.com/office/drawing/2014/main" id="{3AF64257-E00C-4FE5-925B-A78911D1D2B9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4724400" y="1493214"/>
            <a:ext cx="6561138" cy="384713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table</a:t>
            </a:r>
            <a:endParaRPr lang="ru-RU" dirty="0"/>
          </a:p>
        </p:txBody>
      </p:sp>
      <p:grpSp>
        <p:nvGrpSpPr>
          <p:cNvPr id="45" name="Graphic 39">
            <a:extLst>
              <a:ext uri="{FF2B5EF4-FFF2-40B4-BE49-F238E27FC236}">
                <a16:creationId xmlns:a16="http://schemas.microsoft.com/office/drawing/2014/main" id="{2B29CFAD-7DFA-43C8-BC78-F666303C4A65}"/>
              </a:ext>
            </a:extLst>
          </p:cNvPr>
          <p:cNvGrpSpPr/>
          <p:nvPr userDrawn="1"/>
        </p:nvGrpSpPr>
        <p:grpSpPr>
          <a:xfrm flipH="1">
            <a:off x="-3477" y="0"/>
            <a:ext cx="2188800" cy="1933794"/>
            <a:chOff x="10003200" y="0"/>
            <a:chExt cx="2188800" cy="1933794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709766F-07C2-47E0-94AE-482595B63D17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9F02ED7-2803-4FC7-8D17-DB9AF81B2257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715C276-3245-4E87-976F-10DC35AF0E89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D4F9402-D548-4465-B31D-5C89E49D8F2D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64C16800-96DF-4B5C-B15B-EB27E1475EB3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E9DBF7F-0A02-4C85-A28D-3C88C66B3486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Graphic 54">
            <a:extLst>
              <a:ext uri="{FF2B5EF4-FFF2-40B4-BE49-F238E27FC236}">
                <a16:creationId xmlns:a16="http://schemas.microsoft.com/office/drawing/2014/main" id="{A1820133-6B1B-4297-8A79-2E89B2C7199B}"/>
              </a:ext>
            </a:extLst>
          </p:cNvPr>
          <p:cNvSpPr/>
          <p:nvPr/>
        </p:nvSpPr>
        <p:spPr>
          <a:xfrm>
            <a:off x="895660" y="2912161"/>
            <a:ext cx="2781900" cy="165305"/>
          </a:xfrm>
          <a:custGeom>
            <a:avLst/>
            <a:gdLst>
              <a:gd name="connsiteX0" fmla="*/ 2726257 w 2781900"/>
              <a:gd name="connsiteY0" fmla="*/ 158686 h 165304"/>
              <a:gd name="connsiteX1" fmla="*/ 65137 w 2781900"/>
              <a:gd name="connsiteY1" fmla="*/ 158686 h 165304"/>
              <a:gd name="connsiteX2" fmla="*/ 7717 w 2781900"/>
              <a:gd name="connsiteY2" fmla="*/ 83663 h 165304"/>
              <a:gd name="connsiteX3" fmla="*/ 7717 w 2781900"/>
              <a:gd name="connsiteY3" fmla="*/ 83663 h 165304"/>
              <a:gd name="connsiteX4" fmla="*/ 65137 w 2781900"/>
              <a:gd name="connsiteY4" fmla="*/ 9911 h 165304"/>
              <a:gd name="connsiteX5" fmla="*/ 2725267 w 2781900"/>
              <a:gd name="connsiteY5" fmla="*/ 9911 h 165304"/>
              <a:gd name="connsiteX6" fmla="*/ 2782687 w 2781900"/>
              <a:gd name="connsiteY6" fmla="*/ 83663 h 165304"/>
              <a:gd name="connsiteX7" fmla="*/ 2782687 w 2781900"/>
              <a:gd name="connsiteY7" fmla="*/ 83663 h 165304"/>
              <a:gd name="connsiteX8" fmla="*/ 2726257 w 2781900"/>
              <a:gd name="connsiteY8" fmla="*/ 158686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1900" h="165304">
                <a:moveTo>
                  <a:pt x="2726257" y="158686"/>
                </a:moveTo>
                <a:lnTo>
                  <a:pt x="65137" y="158686"/>
                </a:lnTo>
                <a:cubicBezTo>
                  <a:pt x="33457" y="158686"/>
                  <a:pt x="7717" y="124353"/>
                  <a:pt x="7717" y="83663"/>
                </a:cubicBezTo>
                <a:lnTo>
                  <a:pt x="7717" y="83663"/>
                </a:lnTo>
                <a:cubicBezTo>
                  <a:pt x="7717" y="42972"/>
                  <a:pt x="33457" y="9911"/>
                  <a:pt x="65137" y="9911"/>
                </a:cubicBezTo>
                <a:lnTo>
                  <a:pt x="2725267" y="9911"/>
                </a:lnTo>
                <a:cubicBezTo>
                  <a:pt x="2756947" y="9911"/>
                  <a:pt x="2782687" y="42972"/>
                  <a:pt x="2782687" y="83663"/>
                </a:cubicBezTo>
                <a:lnTo>
                  <a:pt x="2782687" y="83663"/>
                </a:lnTo>
                <a:cubicBezTo>
                  <a:pt x="2783677" y="124353"/>
                  <a:pt x="2757937" y="158686"/>
                  <a:pt x="2726257" y="1586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899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6220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50">
            <a:extLst>
              <a:ext uri="{FF2B5EF4-FFF2-40B4-BE49-F238E27FC236}">
                <a16:creationId xmlns:a16="http://schemas.microsoft.com/office/drawing/2014/main" id="{3767FEE9-DC75-4465-BA6B-06E00CF6A27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"/>
            <a:ext cx="12190660" cy="5569499"/>
          </a:xfrm>
          <a:custGeom>
            <a:avLst/>
            <a:gdLst>
              <a:gd name="connsiteX0" fmla="*/ 0 w 12190660"/>
              <a:gd name="connsiteY0" fmla="*/ 0 h 5569499"/>
              <a:gd name="connsiteX1" fmla="*/ 10154649 w 12190660"/>
              <a:gd name="connsiteY1" fmla="*/ 0 h 5569499"/>
              <a:gd name="connsiteX2" fmla="*/ 7708389 w 12190660"/>
              <a:gd name="connsiteY2" fmla="*/ 1206619 h 5569499"/>
              <a:gd name="connsiteX3" fmla="*/ 7464525 w 12190660"/>
              <a:gd name="connsiteY3" fmla="*/ 1403488 h 5569499"/>
              <a:gd name="connsiteX4" fmla="*/ 7401019 w 12190660"/>
              <a:gd name="connsiteY4" fmla="*/ 1973774 h 5569499"/>
              <a:gd name="connsiteX5" fmla="*/ 7409910 w 12190660"/>
              <a:gd name="connsiteY5" fmla="*/ 1991556 h 5569499"/>
              <a:gd name="connsiteX6" fmla="*/ 7600428 w 12190660"/>
              <a:gd name="connsiteY6" fmla="*/ 2204937 h 5569499"/>
              <a:gd name="connsiteX7" fmla="*/ 7891287 w 12190660"/>
              <a:gd name="connsiteY7" fmla="*/ 2295116 h 5569499"/>
              <a:gd name="connsiteX8" fmla="*/ 8205008 w 12190660"/>
              <a:gd name="connsiteY8" fmla="*/ 2213828 h 5569499"/>
              <a:gd name="connsiteX9" fmla="*/ 12190660 w 12190660"/>
              <a:gd name="connsiteY9" fmla="*/ 248944 h 5569499"/>
              <a:gd name="connsiteX10" fmla="*/ 12190660 w 12190660"/>
              <a:gd name="connsiteY10" fmla="*/ 449624 h 5569499"/>
              <a:gd name="connsiteX11" fmla="*/ 10261340 w 12190660"/>
              <a:gd name="connsiteY11" fmla="*/ 1400948 h 5569499"/>
              <a:gd name="connsiteX12" fmla="*/ 9931108 w 12190660"/>
              <a:gd name="connsiteY12" fmla="*/ 1680375 h 5569499"/>
              <a:gd name="connsiteX13" fmla="*/ 9879032 w 12190660"/>
              <a:gd name="connsiteY13" fmla="*/ 2528819 h 5569499"/>
              <a:gd name="connsiteX14" fmla="*/ 9893004 w 12190660"/>
              <a:gd name="connsiteY14" fmla="*/ 2556762 h 5569499"/>
              <a:gd name="connsiteX15" fmla="*/ 10172431 w 12190660"/>
              <a:gd name="connsiteY15" fmla="*/ 2886994 h 5569499"/>
              <a:gd name="connsiteX16" fmla="*/ 10618245 w 12190660"/>
              <a:gd name="connsiteY16" fmla="*/ 3041950 h 5569499"/>
              <a:gd name="connsiteX17" fmla="*/ 11019604 w 12190660"/>
              <a:gd name="connsiteY17" fmla="*/ 2939069 h 5569499"/>
              <a:gd name="connsiteX18" fmla="*/ 12190660 w 12190660"/>
              <a:gd name="connsiteY18" fmla="*/ 2362433 h 5569499"/>
              <a:gd name="connsiteX19" fmla="*/ 12190660 w 12190660"/>
              <a:gd name="connsiteY19" fmla="*/ 5569499 h 5569499"/>
              <a:gd name="connsiteX20" fmla="*/ 0 w 12190660"/>
              <a:gd name="connsiteY20" fmla="*/ 5569499 h 5569499"/>
              <a:gd name="connsiteX21" fmla="*/ 0 w 12190660"/>
              <a:gd name="connsiteY21" fmla="*/ 4872200 h 5569499"/>
              <a:gd name="connsiteX22" fmla="*/ 1553363 w 12190660"/>
              <a:gd name="connsiteY22" fmla="*/ 4107584 h 5569499"/>
              <a:gd name="connsiteX23" fmla="*/ 1698157 w 12190660"/>
              <a:gd name="connsiteY23" fmla="*/ 3842128 h 5569499"/>
              <a:gd name="connsiteX24" fmla="*/ 1695617 w 12190660"/>
              <a:gd name="connsiteY24" fmla="*/ 3835778 h 5569499"/>
              <a:gd name="connsiteX25" fmla="*/ 1693077 w 12190660"/>
              <a:gd name="connsiteY25" fmla="*/ 3831968 h 5569499"/>
              <a:gd name="connsiteX26" fmla="*/ 2488175 w 12190660"/>
              <a:gd name="connsiteY26" fmla="*/ 3439499 h 5569499"/>
              <a:gd name="connsiteX27" fmla="*/ 2795545 w 12190660"/>
              <a:gd name="connsiteY27" fmla="*/ 2672343 h 5569499"/>
              <a:gd name="connsiteX28" fmla="*/ 2786654 w 12190660"/>
              <a:gd name="connsiteY28" fmla="*/ 2654561 h 5569499"/>
              <a:gd name="connsiteX29" fmla="*/ 1991556 w 12190660"/>
              <a:gd name="connsiteY29" fmla="*/ 2432290 h 5569499"/>
              <a:gd name="connsiteX30" fmla="*/ 0 w 12190660"/>
              <a:gd name="connsiteY30" fmla="*/ 3414096 h 5569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190660" h="5569499">
                <a:moveTo>
                  <a:pt x="0" y="0"/>
                </a:moveTo>
                <a:lnTo>
                  <a:pt x="10154649" y="0"/>
                </a:lnTo>
                <a:lnTo>
                  <a:pt x="7708389" y="1206619"/>
                </a:lnTo>
                <a:cubicBezTo>
                  <a:pt x="7703308" y="1210429"/>
                  <a:pt x="7569945" y="1276476"/>
                  <a:pt x="7464525" y="1403488"/>
                </a:cubicBezTo>
                <a:cubicBezTo>
                  <a:pt x="7365455" y="1522880"/>
                  <a:pt x="7275276" y="1718479"/>
                  <a:pt x="7401019" y="1973774"/>
                </a:cubicBezTo>
                <a:lnTo>
                  <a:pt x="7409910" y="1991556"/>
                </a:lnTo>
                <a:cubicBezTo>
                  <a:pt x="7412449" y="1996637"/>
                  <a:pt x="7472145" y="2117298"/>
                  <a:pt x="7600428" y="2204937"/>
                </a:cubicBezTo>
                <a:cubicBezTo>
                  <a:pt x="7669015" y="2251932"/>
                  <a:pt x="7766815" y="2295116"/>
                  <a:pt x="7891287" y="2295116"/>
                </a:cubicBezTo>
                <a:cubicBezTo>
                  <a:pt x="7981466" y="2295116"/>
                  <a:pt x="8085616" y="2272254"/>
                  <a:pt x="8205008" y="2213828"/>
                </a:cubicBezTo>
                <a:lnTo>
                  <a:pt x="12190660" y="248944"/>
                </a:lnTo>
                <a:lnTo>
                  <a:pt x="12190660" y="449624"/>
                </a:lnTo>
                <a:lnTo>
                  <a:pt x="10261340" y="1400948"/>
                </a:lnTo>
                <a:cubicBezTo>
                  <a:pt x="10253719" y="1404758"/>
                  <a:pt x="10070821" y="1496207"/>
                  <a:pt x="9931108" y="1680375"/>
                </a:cubicBezTo>
                <a:cubicBezTo>
                  <a:pt x="9801555" y="1853112"/>
                  <a:pt x="9687243" y="2138891"/>
                  <a:pt x="9879032" y="2528819"/>
                </a:cubicBezTo>
                <a:lnTo>
                  <a:pt x="9893004" y="2556762"/>
                </a:lnTo>
                <a:cubicBezTo>
                  <a:pt x="9896814" y="2564382"/>
                  <a:pt x="9988263" y="2747281"/>
                  <a:pt x="10172431" y="2886994"/>
                </a:cubicBezTo>
                <a:cubicBezTo>
                  <a:pt x="10277852" y="2967012"/>
                  <a:pt x="10427726" y="3041950"/>
                  <a:pt x="10618245" y="3041950"/>
                </a:cubicBezTo>
                <a:cubicBezTo>
                  <a:pt x="10736366" y="3041950"/>
                  <a:pt x="10869730" y="3012737"/>
                  <a:pt x="11019604" y="2939069"/>
                </a:cubicBezTo>
                <a:lnTo>
                  <a:pt x="12190660" y="2362433"/>
                </a:lnTo>
                <a:lnTo>
                  <a:pt x="12190660" y="5569499"/>
                </a:lnTo>
                <a:lnTo>
                  <a:pt x="0" y="5569499"/>
                </a:lnTo>
                <a:lnTo>
                  <a:pt x="0" y="4872200"/>
                </a:lnTo>
                <a:lnTo>
                  <a:pt x="1553363" y="4107584"/>
                </a:lnTo>
                <a:cubicBezTo>
                  <a:pt x="1553363" y="4107584"/>
                  <a:pt x="1775635" y="3998354"/>
                  <a:pt x="1698157" y="3842128"/>
                </a:cubicBezTo>
                <a:lnTo>
                  <a:pt x="1695617" y="3835778"/>
                </a:lnTo>
                <a:cubicBezTo>
                  <a:pt x="1695617" y="3835778"/>
                  <a:pt x="1694347" y="3834508"/>
                  <a:pt x="1693077" y="3831968"/>
                </a:cubicBezTo>
                <a:lnTo>
                  <a:pt x="2488175" y="3439499"/>
                </a:lnTo>
                <a:cubicBezTo>
                  <a:pt x="2493255" y="3435688"/>
                  <a:pt x="3036869" y="3161341"/>
                  <a:pt x="2795545" y="2672343"/>
                </a:cubicBezTo>
                <a:lnTo>
                  <a:pt x="2786654" y="2654561"/>
                </a:lnTo>
                <a:cubicBezTo>
                  <a:pt x="2784114" y="2649481"/>
                  <a:pt x="2536440" y="2163023"/>
                  <a:pt x="1991556" y="2432290"/>
                </a:cubicBezTo>
                <a:lnTo>
                  <a:pt x="0" y="3414096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3A0902BC-58E0-4395-9D80-6CF5CA0FAAB0}"/>
              </a:ext>
            </a:extLst>
          </p:cNvPr>
          <p:cNvSpPr/>
          <p:nvPr/>
        </p:nvSpPr>
        <p:spPr>
          <a:xfrm>
            <a:off x="7345849" y="-12701"/>
            <a:ext cx="4851878" cy="2298926"/>
          </a:xfrm>
          <a:custGeom>
            <a:avLst/>
            <a:gdLst>
              <a:gd name="connsiteX0" fmla="*/ 4844811 w 4851877"/>
              <a:gd name="connsiteY0" fmla="*/ 12701 h 2298926"/>
              <a:gd name="connsiteX1" fmla="*/ 2851985 w 4851877"/>
              <a:gd name="connsiteY1" fmla="*/ 12701 h 2298926"/>
              <a:gd name="connsiteX2" fmla="*/ 371430 w 4851877"/>
              <a:gd name="connsiteY2" fmla="*/ 1235832 h 2298926"/>
              <a:gd name="connsiteX3" fmla="*/ 72951 w 4851877"/>
              <a:gd name="connsiteY3" fmla="*/ 1977585 h 2298926"/>
              <a:gd name="connsiteX4" fmla="*/ 81842 w 4851877"/>
              <a:gd name="connsiteY4" fmla="*/ 1995367 h 2298926"/>
              <a:gd name="connsiteX5" fmla="*/ 851538 w 4851877"/>
              <a:gd name="connsiteY5" fmla="*/ 2210018 h 2298926"/>
              <a:gd name="connsiteX6" fmla="*/ 4844811 w 4851877"/>
              <a:gd name="connsiteY6" fmla="*/ 240054 h 2298926"/>
              <a:gd name="connsiteX7" fmla="*/ 4844811 w 4851877"/>
              <a:gd name="connsiteY7" fmla="*/ 12701 h 22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51877" h="2298926">
                <a:moveTo>
                  <a:pt x="4844811" y="12701"/>
                </a:moveTo>
                <a:lnTo>
                  <a:pt x="2851985" y="12701"/>
                </a:lnTo>
                <a:lnTo>
                  <a:pt x="371430" y="1235832"/>
                </a:lnTo>
                <a:cubicBezTo>
                  <a:pt x="371430" y="1235832"/>
                  <a:pt x="-163292" y="1500018"/>
                  <a:pt x="72951" y="1977585"/>
                </a:cubicBezTo>
                <a:lnTo>
                  <a:pt x="81842" y="1995367"/>
                </a:lnTo>
                <a:cubicBezTo>
                  <a:pt x="81842" y="1995367"/>
                  <a:pt x="316815" y="2472934"/>
                  <a:pt x="851538" y="2210018"/>
                </a:cubicBezTo>
                <a:lnTo>
                  <a:pt x="4844811" y="240054"/>
                </a:lnTo>
                <a:lnTo>
                  <a:pt x="484481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5DCE3DA5-C000-4DAD-8FCD-9A285AB48C83}"/>
              </a:ext>
            </a:extLst>
          </p:cNvPr>
          <p:cNvSpPr/>
          <p:nvPr/>
        </p:nvSpPr>
        <p:spPr>
          <a:xfrm>
            <a:off x="9782306" y="458515"/>
            <a:ext cx="2413238" cy="2578354"/>
          </a:xfrm>
          <a:custGeom>
            <a:avLst/>
            <a:gdLst>
              <a:gd name="connsiteX0" fmla="*/ 2408354 w 2413237"/>
              <a:gd name="connsiteY0" fmla="*/ 12701 h 2578353"/>
              <a:gd name="connsiteX1" fmla="*/ 487924 w 2413237"/>
              <a:gd name="connsiteY1" fmla="*/ 960215 h 2578353"/>
              <a:gd name="connsiteX2" fmla="*/ 113238 w 2413237"/>
              <a:gd name="connsiteY2" fmla="*/ 2062683 h 2578353"/>
              <a:gd name="connsiteX3" fmla="*/ 127209 w 2413237"/>
              <a:gd name="connsiteY3" fmla="*/ 2090626 h 2578353"/>
              <a:gd name="connsiteX4" fmla="*/ 1229678 w 2413237"/>
              <a:gd name="connsiteY4" fmla="*/ 2465313 h 2578353"/>
              <a:gd name="connsiteX5" fmla="*/ 2408354 w 2413237"/>
              <a:gd name="connsiteY5" fmla="*/ 1883595 h 2578353"/>
              <a:gd name="connsiteX6" fmla="*/ 2408354 w 2413237"/>
              <a:gd name="connsiteY6" fmla="*/ 12701 h 2578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237" h="2578353">
                <a:moveTo>
                  <a:pt x="2408354" y="12701"/>
                </a:moveTo>
                <a:lnTo>
                  <a:pt x="487924" y="960215"/>
                </a:lnTo>
                <a:cubicBezTo>
                  <a:pt x="487924" y="960215"/>
                  <a:pt x="-250018" y="1324740"/>
                  <a:pt x="113238" y="2062683"/>
                </a:cubicBezTo>
                <a:lnTo>
                  <a:pt x="127209" y="2090626"/>
                </a:lnTo>
                <a:cubicBezTo>
                  <a:pt x="127209" y="2090626"/>
                  <a:pt x="491735" y="2828568"/>
                  <a:pt x="1229678" y="2465313"/>
                </a:cubicBezTo>
                <a:lnTo>
                  <a:pt x="2408354" y="1883595"/>
                </a:lnTo>
                <a:lnTo>
                  <a:pt x="2408354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EAE88C29-9AC8-4A6D-9141-98B2210C7466}"/>
              </a:ext>
            </a:extLst>
          </p:cNvPr>
          <p:cNvSpPr/>
          <p:nvPr/>
        </p:nvSpPr>
        <p:spPr>
          <a:xfrm>
            <a:off x="-12701" y="2355829"/>
            <a:ext cx="2857781" cy="2298926"/>
          </a:xfrm>
          <a:custGeom>
            <a:avLst/>
            <a:gdLst>
              <a:gd name="connsiteX0" fmla="*/ 2782844 w 2857781"/>
              <a:gd name="connsiteY0" fmla="*/ 306353 h 2298926"/>
              <a:gd name="connsiteX1" fmla="*/ 2013148 w 2857781"/>
              <a:gd name="connsiteY1" fmla="*/ 91702 h 2298926"/>
              <a:gd name="connsiteX2" fmla="*/ 12701 w 2857781"/>
              <a:gd name="connsiteY2" fmla="*/ 1078589 h 2298926"/>
              <a:gd name="connsiteX3" fmla="*/ 12701 w 2857781"/>
              <a:gd name="connsiteY3" fmla="*/ 2289019 h 2298926"/>
              <a:gd name="connsiteX4" fmla="*/ 2491985 w 2857781"/>
              <a:gd name="connsiteY4" fmla="*/ 1065888 h 2298926"/>
              <a:gd name="connsiteX5" fmla="*/ 2790465 w 2857781"/>
              <a:gd name="connsiteY5" fmla="*/ 324135 h 2298926"/>
              <a:gd name="connsiteX6" fmla="*/ 2782844 w 2857781"/>
              <a:gd name="connsiteY6" fmla="*/ 306353 h 22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57781" h="2298926">
                <a:moveTo>
                  <a:pt x="2782844" y="306353"/>
                </a:moveTo>
                <a:cubicBezTo>
                  <a:pt x="2782844" y="306353"/>
                  <a:pt x="2547871" y="-171214"/>
                  <a:pt x="2013148" y="91702"/>
                </a:cubicBezTo>
                <a:lnTo>
                  <a:pt x="12701" y="1078589"/>
                </a:lnTo>
                <a:lnTo>
                  <a:pt x="12701" y="2289019"/>
                </a:lnTo>
                <a:lnTo>
                  <a:pt x="2491985" y="1065888"/>
                </a:lnTo>
                <a:cubicBezTo>
                  <a:pt x="2491985" y="1065888"/>
                  <a:pt x="3026708" y="801702"/>
                  <a:pt x="2790465" y="324135"/>
                </a:cubicBezTo>
                <a:lnTo>
                  <a:pt x="2782844" y="306353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F8CA5B8-0BAD-4554-87FE-E0910E6CD5C5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Graphic 12">
            <a:extLst>
              <a:ext uri="{FF2B5EF4-FFF2-40B4-BE49-F238E27FC236}">
                <a16:creationId xmlns:a16="http://schemas.microsoft.com/office/drawing/2014/main" id="{12CBB0CF-5FCC-4507-BD7B-C02386D2A23C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9CB2BB-1ED9-489E-8AC7-2A8D8459E3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349863"/>
            <a:ext cx="10515600" cy="78263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BIG IMAGE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208BCD-3B7E-49DF-8BF5-68AE9DD7D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238811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1517C1-CBB7-46B0-99AA-851210402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1" name="Text Placeholder 26">
            <a:extLst>
              <a:ext uri="{FF2B5EF4-FFF2-40B4-BE49-F238E27FC236}">
                <a16:creationId xmlns:a16="http://schemas.microsoft.com/office/drawing/2014/main" id="{78B29DA7-7E72-4576-8F68-91B70D11C8F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12987" y="5718810"/>
            <a:ext cx="7366026" cy="946532"/>
          </a:xfrm>
        </p:spPr>
        <p:txBody>
          <a:bodyPr>
            <a:noAutofit/>
          </a:bodyPr>
          <a:lstStyle>
            <a:lvl1pPr marL="0" indent="0" algn="ctr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B091E01B-B80B-4194-AC2B-41043EC597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62500" y="5155439"/>
            <a:ext cx="2667000" cy="139903"/>
          </a:xfrm>
          <a:prstGeom prst="rect">
            <a:avLst/>
          </a:prstGeom>
        </p:spPr>
      </p:pic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BE26926-54A6-49D3-95EA-F31F133A0E3B}"/>
              </a:ext>
            </a:extLst>
          </p:cNvPr>
          <p:cNvSpPr/>
          <p:nvPr/>
        </p:nvSpPr>
        <p:spPr>
          <a:xfrm>
            <a:off x="8826099" y="2044901"/>
            <a:ext cx="736673" cy="736673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C3AFCA09-1411-4603-AEED-DBD79C4BE2CA}"/>
              </a:ext>
            </a:extLst>
          </p:cNvPr>
          <p:cNvSpPr/>
          <p:nvPr/>
        </p:nvSpPr>
        <p:spPr>
          <a:xfrm>
            <a:off x="8810222" y="2029025"/>
            <a:ext cx="774776" cy="774776"/>
          </a:xfrm>
          <a:custGeom>
            <a:avLst/>
            <a:gdLst>
              <a:gd name="connsiteX0" fmla="*/ 388023 w 774776"/>
              <a:gd name="connsiteY0" fmla="*/ 766521 h 774776"/>
              <a:gd name="connsiteX1" fmla="*/ 9526 w 774776"/>
              <a:gd name="connsiteY1" fmla="*/ 388023 h 774776"/>
              <a:gd name="connsiteX2" fmla="*/ 388023 w 774776"/>
              <a:gd name="connsiteY2" fmla="*/ 9526 h 774776"/>
              <a:gd name="connsiteX3" fmla="*/ 766520 w 774776"/>
              <a:gd name="connsiteY3" fmla="*/ 388023 h 774776"/>
              <a:gd name="connsiteX4" fmla="*/ 388023 w 774776"/>
              <a:gd name="connsiteY4" fmla="*/ 766521 h 774776"/>
              <a:gd name="connsiteX5" fmla="*/ 388023 w 774776"/>
              <a:gd name="connsiteY5" fmla="*/ 48900 h 774776"/>
              <a:gd name="connsiteX6" fmla="*/ 47630 w 774776"/>
              <a:gd name="connsiteY6" fmla="*/ 389293 h 774776"/>
              <a:gd name="connsiteX7" fmla="*/ 388023 w 774776"/>
              <a:gd name="connsiteY7" fmla="*/ 729687 h 774776"/>
              <a:gd name="connsiteX8" fmla="*/ 728416 w 774776"/>
              <a:gd name="connsiteY8" fmla="*/ 389293 h 774776"/>
              <a:gd name="connsiteX9" fmla="*/ 388023 w 774776"/>
              <a:gd name="connsiteY9" fmla="*/ 48900 h 77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4776" h="774776">
                <a:moveTo>
                  <a:pt x="388023" y="766521"/>
                </a:moveTo>
                <a:cubicBezTo>
                  <a:pt x="179722" y="766521"/>
                  <a:pt x="9526" y="596324"/>
                  <a:pt x="9526" y="388023"/>
                </a:cubicBezTo>
                <a:cubicBezTo>
                  <a:pt x="9526" y="179723"/>
                  <a:pt x="179722" y="9526"/>
                  <a:pt x="388023" y="9526"/>
                </a:cubicBezTo>
                <a:cubicBezTo>
                  <a:pt x="596323" y="9526"/>
                  <a:pt x="766520" y="179723"/>
                  <a:pt x="766520" y="388023"/>
                </a:cubicBezTo>
                <a:cubicBezTo>
                  <a:pt x="766520" y="596324"/>
                  <a:pt x="596323" y="766521"/>
                  <a:pt x="388023" y="766521"/>
                </a:cubicBezTo>
                <a:close/>
                <a:moveTo>
                  <a:pt x="388023" y="48900"/>
                </a:moveTo>
                <a:cubicBezTo>
                  <a:pt x="200045" y="48900"/>
                  <a:pt x="47630" y="201315"/>
                  <a:pt x="47630" y="389293"/>
                </a:cubicBezTo>
                <a:cubicBezTo>
                  <a:pt x="47630" y="577272"/>
                  <a:pt x="200045" y="729687"/>
                  <a:pt x="388023" y="729687"/>
                </a:cubicBezTo>
                <a:cubicBezTo>
                  <a:pt x="576001" y="729687"/>
                  <a:pt x="728416" y="577272"/>
                  <a:pt x="728416" y="389293"/>
                </a:cubicBezTo>
                <a:cubicBezTo>
                  <a:pt x="728416" y="201315"/>
                  <a:pt x="576001" y="48900"/>
                  <a:pt x="388023" y="4890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7E4E0103-B430-4F31-B26F-21E197A41135}"/>
              </a:ext>
            </a:extLst>
          </p:cNvPr>
          <p:cNvSpPr/>
          <p:nvPr/>
        </p:nvSpPr>
        <p:spPr>
          <a:xfrm>
            <a:off x="7329938" y="-9526"/>
            <a:ext cx="4864579" cy="2311628"/>
          </a:xfrm>
          <a:custGeom>
            <a:avLst/>
            <a:gdLst>
              <a:gd name="connsiteX0" fmla="*/ 2911080 w 4864578"/>
              <a:gd name="connsiteY0" fmla="*/ 9526 h 2311627"/>
              <a:gd name="connsiteX1" fmla="*/ 2824712 w 4864578"/>
              <a:gd name="connsiteY1" fmla="*/ 9526 h 2311627"/>
              <a:gd name="connsiteX2" fmla="*/ 378451 w 4864578"/>
              <a:gd name="connsiteY2" fmla="*/ 1216145 h 2311627"/>
              <a:gd name="connsiteX3" fmla="*/ 134587 w 4864578"/>
              <a:gd name="connsiteY3" fmla="*/ 1413014 h 2311627"/>
              <a:gd name="connsiteX4" fmla="*/ 71081 w 4864578"/>
              <a:gd name="connsiteY4" fmla="*/ 1983300 h 2311627"/>
              <a:gd name="connsiteX5" fmla="*/ 79972 w 4864578"/>
              <a:gd name="connsiteY5" fmla="*/ 2001082 h 2311627"/>
              <a:gd name="connsiteX6" fmla="*/ 270491 w 4864578"/>
              <a:gd name="connsiteY6" fmla="*/ 2214463 h 2311627"/>
              <a:gd name="connsiteX7" fmla="*/ 561349 w 4864578"/>
              <a:gd name="connsiteY7" fmla="*/ 2304642 h 2311627"/>
              <a:gd name="connsiteX8" fmla="*/ 875070 w 4864578"/>
              <a:gd name="connsiteY8" fmla="*/ 2223354 h 2311627"/>
              <a:gd name="connsiteX9" fmla="*/ 4860722 w 4864578"/>
              <a:gd name="connsiteY9" fmla="*/ 258470 h 2311627"/>
              <a:gd name="connsiteX10" fmla="*/ 4860722 w 4864578"/>
              <a:gd name="connsiteY10" fmla="*/ 216556 h 2311627"/>
              <a:gd name="connsiteX11" fmla="*/ 858558 w 4864578"/>
              <a:gd name="connsiteY11" fmla="*/ 2189061 h 2311627"/>
              <a:gd name="connsiteX12" fmla="*/ 293353 w 4864578"/>
              <a:gd name="connsiteY12" fmla="*/ 2182710 h 2311627"/>
              <a:gd name="connsiteX13" fmla="*/ 114265 w 4864578"/>
              <a:gd name="connsiteY13" fmla="*/ 1983300 h 2311627"/>
              <a:gd name="connsiteX14" fmla="*/ 105374 w 4864578"/>
              <a:gd name="connsiteY14" fmla="*/ 1965519 h 2311627"/>
              <a:gd name="connsiteX15" fmla="*/ 163800 w 4864578"/>
              <a:gd name="connsiteY15" fmla="*/ 1437147 h 2311627"/>
              <a:gd name="connsiteX16" fmla="*/ 396233 w 4864578"/>
              <a:gd name="connsiteY16" fmla="*/ 1249168 h 2311627"/>
              <a:gd name="connsiteX17" fmla="*/ 396233 w 4864578"/>
              <a:gd name="connsiteY17" fmla="*/ 1249168 h 2311627"/>
              <a:gd name="connsiteX18" fmla="*/ 2911080 w 4864578"/>
              <a:gd name="connsiteY18" fmla="*/ 9526 h 2311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64578" h="2311627">
                <a:moveTo>
                  <a:pt x="2911080" y="9526"/>
                </a:moveTo>
                <a:lnTo>
                  <a:pt x="2824712" y="9526"/>
                </a:lnTo>
                <a:lnTo>
                  <a:pt x="378451" y="1216145"/>
                </a:lnTo>
                <a:cubicBezTo>
                  <a:pt x="373371" y="1218685"/>
                  <a:pt x="240007" y="1284732"/>
                  <a:pt x="134587" y="1413014"/>
                </a:cubicBezTo>
                <a:cubicBezTo>
                  <a:pt x="35518" y="1532406"/>
                  <a:pt x="-54662" y="1728005"/>
                  <a:pt x="71081" y="1983300"/>
                </a:cubicBezTo>
                <a:lnTo>
                  <a:pt x="79972" y="2001082"/>
                </a:lnTo>
                <a:cubicBezTo>
                  <a:pt x="82512" y="2006163"/>
                  <a:pt x="142208" y="2125554"/>
                  <a:pt x="270491" y="2214463"/>
                </a:cubicBezTo>
                <a:cubicBezTo>
                  <a:pt x="339077" y="2261458"/>
                  <a:pt x="436877" y="2304642"/>
                  <a:pt x="561349" y="2304642"/>
                </a:cubicBezTo>
                <a:cubicBezTo>
                  <a:pt x="651528" y="2304642"/>
                  <a:pt x="755678" y="2283050"/>
                  <a:pt x="875070" y="2223354"/>
                </a:cubicBezTo>
                <a:lnTo>
                  <a:pt x="4860722" y="258470"/>
                </a:lnTo>
                <a:lnTo>
                  <a:pt x="4860722" y="216556"/>
                </a:lnTo>
                <a:lnTo>
                  <a:pt x="858558" y="2189061"/>
                </a:lnTo>
                <a:cubicBezTo>
                  <a:pt x="643907" y="2294481"/>
                  <a:pt x="454659" y="2293211"/>
                  <a:pt x="293353" y="2182710"/>
                </a:cubicBezTo>
                <a:cubicBezTo>
                  <a:pt x="172691" y="2100152"/>
                  <a:pt x="114265" y="1984570"/>
                  <a:pt x="114265" y="1983300"/>
                </a:cubicBezTo>
                <a:lnTo>
                  <a:pt x="105374" y="1965519"/>
                </a:lnTo>
                <a:cubicBezTo>
                  <a:pt x="11385" y="1775000"/>
                  <a:pt x="30437" y="1597182"/>
                  <a:pt x="163800" y="1437147"/>
                </a:cubicBezTo>
                <a:cubicBezTo>
                  <a:pt x="264140" y="1315215"/>
                  <a:pt x="394963" y="1250438"/>
                  <a:pt x="396233" y="1249168"/>
                </a:cubicBezTo>
                <a:lnTo>
                  <a:pt x="396233" y="1249168"/>
                </a:lnTo>
                <a:lnTo>
                  <a:pt x="2911080" y="9526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65525C01-736F-4E07-B20A-72ABE0F38C9F}"/>
              </a:ext>
            </a:extLst>
          </p:cNvPr>
          <p:cNvSpPr/>
          <p:nvPr/>
        </p:nvSpPr>
        <p:spPr>
          <a:xfrm>
            <a:off x="9766949" y="442639"/>
            <a:ext cx="2425939" cy="2603756"/>
          </a:xfrm>
          <a:custGeom>
            <a:avLst/>
            <a:gdLst>
              <a:gd name="connsiteX0" fmla="*/ 2423711 w 2425938"/>
              <a:gd name="connsiteY0" fmla="*/ 1877880 h 2603756"/>
              <a:gd name="connsiteX1" fmla="*/ 1236144 w 2425938"/>
              <a:gd name="connsiteY1" fmla="*/ 2463408 h 2603756"/>
              <a:gd name="connsiteX2" fmla="*/ 429615 w 2425938"/>
              <a:gd name="connsiteY2" fmla="*/ 2415143 h 2603756"/>
              <a:gd name="connsiteX3" fmla="*/ 160348 w 2425938"/>
              <a:gd name="connsiteY3" fmla="*/ 2097612 h 2603756"/>
              <a:gd name="connsiteX4" fmla="*/ 146377 w 2425938"/>
              <a:gd name="connsiteY4" fmla="*/ 2069669 h 2603756"/>
              <a:gd name="connsiteX5" fmla="*/ 194642 w 2425938"/>
              <a:gd name="connsiteY5" fmla="*/ 1263139 h 2603756"/>
              <a:gd name="connsiteX6" fmla="*/ 512173 w 2425938"/>
              <a:gd name="connsiteY6" fmla="*/ 993873 h 2603756"/>
              <a:gd name="connsiteX7" fmla="*/ 2423711 w 2425938"/>
              <a:gd name="connsiteY7" fmla="*/ 51440 h 2603756"/>
              <a:gd name="connsiteX8" fmla="*/ 2423711 w 2425938"/>
              <a:gd name="connsiteY8" fmla="*/ 9526 h 2603756"/>
              <a:gd name="connsiteX9" fmla="*/ 494391 w 2425938"/>
              <a:gd name="connsiteY9" fmla="*/ 960850 h 2603756"/>
              <a:gd name="connsiteX10" fmla="*/ 164159 w 2425938"/>
              <a:gd name="connsiteY10" fmla="*/ 1240277 h 2603756"/>
              <a:gd name="connsiteX11" fmla="*/ 112083 w 2425938"/>
              <a:gd name="connsiteY11" fmla="*/ 2088721 h 2603756"/>
              <a:gd name="connsiteX12" fmla="*/ 126055 w 2425938"/>
              <a:gd name="connsiteY12" fmla="*/ 2116664 h 2603756"/>
              <a:gd name="connsiteX13" fmla="*/ 405483 w 2425938"/>
              <a:gd name="connsiteY13" fmla="*/ 2446896 h 2603756"/>
              <a:gd name="connsiteX14" fmla="*/ 851296 w 2425938"/>
              <a:gd name="connsiteY14" fmla="*/ 2601851 h 2603756"/>
              <a:gd name="connsiteX15" fmla="*/ 1252656 w 2425938"/>
              <a:gd name="connsiteY15" fmla="*/ 2498971 h 2603756"/>
              <a:gd name="connsiteX16" fmla="*/ 2422441 w 2425938"/>
              <a:gd name="connsiteY16" fmla="*/ 1922334 h 2603756"/>
              <a:gd name="connsiteX17" fmla="*/ 2422441 w 2425938"/>
              <a:gd name="connsiteY17" fmla="*/ 1877880 h 260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25938" h="2603756">
                <a:moveTo>
                  <a:pt x="2423711" y="1877880"/>
                </a:moveTo>
                <a:lnTo>
                  <a:pt x="1236144" y="2463408"/>
                </a:lnTo>
                <a:cubicBezTo>
                  <a:pt x="937665" y="2610742"/>
                  <a:pt x="665858" y="2594231"/>
                  <a:pt x="429615" y="2415143"/>
                </a:cubicBezTo>
                <a:cubicBezTo>
                  <a:pt x="251797" y="2280510"/>
                  <a:pt x="160348" y="2098882"/>
                  <a:pt x="160348" y="2097612"/>
                </a:cubicBezTo>
                <a:lnTo>
                  <a:pt x="146377" y="2069669"/>
                </a:lnTo>
                <a:cubicBezTo>
                  <a:pt x="-957" y="1771190"/>
                  <a:pt x="15554" y="1499383"/>
                  <a:pt x="194642" y="1263139"/>
                </a:cubicBezTo>
                <a:cubicBezTo>
                  <a:pt x="329275" y="1085322"/>
                  <a:pt x="509632" y="995143"/>
                  <a:pt x="512173" y="993873"/>
                </a:cubicBezTo>
                <a:lnTo>
                  <a:pt x="2423711" y="51440"/>
                </a:lnTo>
                <a:lnTo>
                  <a:pt x="2423711" y="9526"/>
                </a:lnTo>
                <a:lnTo>
                  <a:pt x="494391" y="960850"/>
                </a:lnTo>
                <a:cubicBezTo>
                  <a:pt x="486770" y="964660"/>
                  <a:pt x="303873" y="1056109"/>
                  <a:pt x="164159" y="1240277"/>
                </a:cubicBezTo>
                <a:cubicBezTo>
                  <a:pt x="34606" y="1411744"/>
                  <a:pt x="-80976" y="1697522"/>
                  <a:pt x="112083" y="2088721"/>
                </a:cubicBezTo>
                <a:lnTo>
                  <a:pt x="126055" y="2116664"/>
                </a:lnTo>
                <a:cubicBezTo>
                  <a:pt x="129865" y="2124284"/>
                  <a:pt x="221315" y="2307182"/>
                  <a:pt x="405483" y="2446896"/>
                </a:cubicBezTo>
                <a:cubicBezTo>
                  <a:pt x="510903" y="2526914"/>
                  <a:pt x="660778" y="2601851"/>
                  <a:pt x="851296" y="2601851"/>
                </a:cubicBezTo>
                <a:cubicBezTo>
                  <a:pt x="969418" y="2601851"/>
                  <a:pt x="1104052" y="2572638"/>
                  <a:pt x="1252656" y="2498971"/>
                </a:cubicBezTo>
                <a:lnTo>
                  <a:pt x="2422441" y="1922334"/>
                </a:lnTo>
                <a:lnTo>
                  <a:pt x="2422441" y="187788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49472789-B79C-464F-9D88-E51F8B5062D3}"/>
              </a:ext>
            </a:extLst>
          </p:cNvPr>
          <p:cNvSpPr/>
          <p:nvPr userDrawn="1"/>
        </p:nvSpPr>
        <p:spPr>
          <a:xfrm>
            <a:off x="-9526" y="2340318"/>
            <a:ext cx="2870483" cy="2540250"/>
          </a:xfrm>
          <a:custGeom>
            <a:avLst/>
            <a:gdLst>
              <a:gd name="connsiteX0" fmla="*/ 2481189 w 2870482"/>
              <a:gd name="connsiteY0" fmla="*/ 1064887 h 2540250"/>
              <a:gd name="connsiteX1" fmla="*/ 1678470 w 2870482"/>
              <a:gd name="connsiteY1" fmla="*/ 1461166 h 2540250"/>
              <a:gd name="connsiteX2" fmla="*/ 1406664 w 2870482"/>
              <a:gd name="connsiteY2" fmla="*/ 1448465 h 2540250"/>
              <a:gd name="connsiteX3" fmla="*/ 9526 w 2870482"/>
              <a:gd name="connsiteY3" fmla="*/ 2136873 h 2540250"/>
              <a:gd name="connsiteX4" fmla="*/ 9526 w 2870482"/>
              <a:gd name="connsiteY4" fmla="*/ 2531882 h 2540250"/>
              <a:gd name="connsiteX5" fmla="*/ 1564159 w 2870482"/>
              <a:gd name="connsiteY5" fmla="*/ 1765996 h 2540250"/>
              <a:gd name="connsiteX6" fmla="*/ 1708953 w 2870482"/>
              <a:gd name="connsiteY6" fmla="*/ 1500540 h 2540250"/>
              <a:gd name="connsiteX7" fmla="*/ 1706413 w 2870482"/>
              <a:gd name="connsiteY7" fmla="*/ 1494189 h 2540250"/>
              <a:gd name="connsiteX8" fmla="*/ 1703873 w 2870482"/>
              <a:gd name="connsiteY8" fmla="*/ 1490379 h 2540250"/>
              <a:gd name="connsiteX9" fmla="*/ 2498971 w 2870482"/>
              <a:gd name="connsiteY9" fmla="*/ 1097910 h 2540250"/>
              <a:gd name="connsiteX10" fmla="*/ 2806341 w 2870482"/>
              <a:gd name="connsiteY10" fmla="*/ 330755 h 2540250"/>
              <a:gd name="connsiteX11" fmla="*/ 2797450 w 2870482"/>
              <a:gd name="connsiteY11" fmla="*/ 312973 h 2540250"/>
              <a:gd name="connsiteX12" fmla="*/ 2002352 w 2870482"/>
              <a:gd name="connsiteY12" fmla="*/ 90701 h 2540250"/>
              <a:gd name="connsiteX13" fmla="*/ 9526 w 2870482"/>
              <a:gd name="connsiteY13" fmla="*/ 1073778 h 2540250"/>
              <a:gd name="connsiteX14" fmla="*/ 9526 w 2870482"/>
              <a:gd name="connsiteY14" fmla="*/ 1115692 h 2540250"/>
              <a:gd name="connsiteX15" fmla="*/ 2017594 w 2870482"/>
              <a:gd name="connsiteY15" fmla="*/ 124994 h 2540250"/>
              <a:gd name="connsiteX16" fmla="*/ 2582799 w 2870482"/>
              <a:gd name="connsiteY16" fmla="*/ 131345 h 2540250"/>
              <a:gd name="connsiteX17" fmla="*/ 2761887 w 2870482"/>
              <a:gd name="connsiteY17" fmla="*/ 330755 h 2540250"/>
              <a:gd name="connsiteX18" fmla="*/ 2770778 w 2870482"/>
              <a:gd name="connsiteY18" fmla="*/ 348536 h 2540250"/>
              <a:gd name="connsiteX19" fmla="*/ 2712352 w 2870482"/>
              <a:gd name="connsiteY19" fmla="*/ 876908 h 2540250"/>
              <a:gd name="connsiteX20" fmla="*/ 2481189 w 2870482"/>
              <a:gd name="connsiteY20" fmla="*/ 1064887 h 254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70482" h="2540250">
                <a:moveTo>
                  <a:pt x="2481189" y="1064887"/>
                </a:moveTo>
                <a:lnTo>
                  <a:pt x="1678470" y="1461166"/>
                </a:lnTo>
                <a:cubicBezTo>
                  <a:pt x="1640366" y="1423062"/>
                  <a:pt x="1556538" y="1374797"/>
                  <a:pt x="1406664" y="1448465"/>
                </a:cubicBezTo>
                <a:lnTo>
                  <a:pt x="9526" y="2136873"/>
                </a:lnTo>
                <a:lnTo>
                  <a:pt x="9526" y="2531882"/>
                </a:lnTo>
                <a:lnTo>
                  <a:pt x="1564159" y="1765996"/>
                </a:lnTo>
                <a:cubicBezTo>
                  <a:pt x="1564159" y="1765996"/>
                  <a:pt x="1785161" y="1656765"/>
                  <a:pt x="1708953" y="1500540"/>
                </a:cubicBezTo>
                <a:lnTo>
                  <a:pt x="1706413" y="1494189"/>
                </a:lnTo>
                <a:cubicBezTo>
                  <a:pt x="1706413" y="1494189"/>
                  <a:pt x="1705143" y="1492919"/>
                  <a:pt x="1703873" y="1490379"/>
                </a:cubicBezTo>
                <a:lnTo>
                  <a:pt x="2498971" y="1097910"/>
                </a:lnTo>
                <a:cubicBezTo>
                  <a:pt x="2504051" y="1095370"/>
                  <a:pt x="3047665" y="819753"/>
                  <a:pt x="2806341" y="330755"/>
                </a:cubicBezTo>
                <a:lnTo>
                  <a:pt x="2797450" y="312973"/>
                </a:lnTo>
                <a:cubicBezTo>
                  <a:pt x="2794910" y="307892"/>
                  <a:pt x="2547236" y="-178566"/>
                  <a:pt x="2002352" y="90701"/>
                </a:cubicBezTo>
                <a:lnTo>
                  <a:pt x="9526" y="1073778"/>
                </a:lnTo>
                <a:lnTo>
                  <a:pt x="9526" y="1115692"/>
                </a:lnTo>
                <a:lnTo>
                  <a:pt x="2017594" y="124994"/>
                </a:lnTo>
                <a:cubicBezTo>
                  <a:pt x="2232245" y="19574"/>
                  <a:pt x="2421493" y="20844"/>
                  <a:pt x="2582799" y="131345"/>
                </a:cubicBezTo>
                <a:cubicBezTo>
                  <a:pt x="2703461" y="213903"/>
                  <a:pt x="2761887" y="329484"/>
                  <a:pt x="2761887" y="330755"/>
                </a:cubicBezTo>
                <a:lnTo>
                  <a:pt x="2770778" y="348536"/>
                </a:lnTo>
                <a:cubicBezTo>
                  <a:pt x="2864767" y="539055"/>
                  <a:pt x="2845715" y="716873"/>
                  <a:pt x="2712352" y="876908"/>
                </a:cubicBezTo>
                <a:cubicBezTo>
                  <a:pt x="2613282" y="998840"/>
                  <a:pt x="2482459" y="1063617"/>
                  <a:pt x="2481189" y="1064887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0698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>
            <a:extLst>
              <a:ext uri="{FF2B5EF4-FFF2-40B4-BE49-F238E27FC236}">
                <a16:creationId xmlns:a16="http://schemas.microsoft.com/office/drawing/2014/main" id="{DD823940-1850-4484-BDCE-3D9B898D6787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Graphic 12">
            <a:extLst>
              <a:ext uri="{FF2B5EF4-FFF2-40B4-BE49-F238E27FC236}">
                <a16:creationId xmlns:a16="http://schemas.microsoft.com/office/drawing/2014/main" id="{6FFA8582-48C8-4154-ACF0-5F6412FAAE0C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8" name="Media Placeholder 7">
            <a:extLst>
              <a:ext uri="{FF2B5EF4-FFF2-40B4-BE49-F238E27FC236}">
                <a16:creationId xmlns:a16="http://schemas.microsoft.com/office/drawing/2014/main" id="{FBCC61A6-FEB7-4CD2-9686-FB5F1EB66A10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911225" y="908050"/>
            <a:ext cx="10369550" cy="46609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media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208BCD-3B7E-49DF-8BF5-68AE9DD7D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238811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1517C1-CBB7-46B0-99AA-851210402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8EAB5B0-43C3-4F9F-98FF-253CBE6C9668}"/>
              </a:ext>
            </a:extLst>
          </p:cNvPr>
          <p:cNvSpPr/>
          <p:nvPr/>
        </p:nvSpPr>
        <p:spPr>
          <a:xfrm>
            <a:off x="8807428" y="2003790"/>
            <a:ext cx="775201" cy="774776"/>
          </a:xfrm>
          <a:custGeom>
            <a:avLst/>
            <a:gdLst>
              <a:gd name="connsiteX0" fmla="*/ 388023 w 774776"/>
              <a:gd name="connsiteY0" fmla="*/ 766520 h 774776"/>
              <a:gd name="connsiteX1" fmla="*/ 9526 w 774776"/>
              <a:gd name="connsiteY1" fmla="*/ 388023 h 774776"/>
              <a:gd name="connsiteX2" fmla="*/ 388023 w 774776"/>
              <a:gd name="connsiteY2" fmla="*/ 9526 h 774776"/>
              <a:gd name="connsiteX3" fmla="*/ 766521 w 774776"/>
              <a:gd name="connsiteY3" fmla="*/ 388023 h 774776"/>
              <a:gd name="connsiteX4" fmla="*/ 388023 w 774776"/>
              <a:gd name="connsiteY4" fmla="*/ 766520 h 774776"/>
              <a:gd name="connsiteX5" fmla="*/ 388023 w 774776"/>
              <a:gd name="connsiteY5" fmla="*/ 48900 h 774776"/>
              <a:gd name="connsiteX6" fmla="*/ 47630 w 774776"/>
              <a:gd name="connsiteY6" fmla="*/ 389293 h 774776"/>
              <a:gd name="connsiteX7" fmla="*/ 388023 w 774776"/>
              <a:gd name="connsiteY7" fmla="*/ 729687 h 774776"/>
              <a:gd name="connsiteX8" fmla="*/ 728417 w 774776"/>
              <a:gd name="connsiteY8" fmla="*/ 389293 h 774776"/>
              <a:gd name="connsiteX9" fmla="*/ 388023 w 774776"/>
              <a:gd name="connsiteY9" fmla="*/ 48900 h 77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4776" h="774776">
                <a:moveTo>
                  <a:pt x="388023" y="766520"/>
                </a:moveTo>
                <a:cubicBezTo>
                  <a:pt x="179723" y="766520"/>
                  <a:pt x="9526" y="596324"/>
                  <a:pt x="9526" y="388023"/>
                </a:cubicBezTo>
                <a:cubicBezTo>
                  <a:pt x="9526" y="179723"/>
                  <a:pt x="179723" y="9526"/>
                  <a:pt x="388023" y="9526"/>
                </a:cubicBezTo>
                <a:cubicBezTo>
                  <a:pt x="596324" y="9526"/>
                  <a:pt x="766521" y="179723"/>
                  <a:pt x="766521" y="388023"/>
                </a:cubicBezTo>
                <a:cubicBezTo>
                  <a:pt x="766521" y="596324"/>
                  <a:pt x="596324" y="766520"/>
                  <a:pt x="388023" y="766520"/>
                </a:cubicBezTo>
                <a:close/>
                <a:moveTo>
                  <a:pt x="388023" y="48900"/>
                </a:moveTo>
                <a:cubicBezTo>
                  <a:pt x="200045" y="48900"/>
                  <a:pt x="47630" y="201315"/>
                  <a:pt x="47630" y="389293"/>
                </a:cubicBezTo>
                <a:cubicBezTo>
                  <a:pt x="47630" y="577272"/>
                  <a:pt x="200045" y="729687"/>
                  <a:pt x="388023" y="729687"/>
                </a:cubicBezTo>
                <a:cubicBezTo>
                  <a:pt x="576002" y="729687"/>
                  <a:pt x="728417" y="577272"/>
                  <a:pt x="728417" y="389293"/>
                </a:cubicBezTo>
                <a:cubicBezTo>
                  <a:pt x="728417" y="201315"/>
                  <a:pt x="576002" y="48900"/>
                  <a:pt x="388023" y="4890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6A97B71-3A84-4844-BDB5-E3F77302BBC0}"/>
              </a:ext>
            </a:extLst>
          </p:cNvPr>
          <p:cNvSpPr/>
          <p:nvPr userDrawn="1"/>
        </p:nvSpPr>
        <p:spPr>
          <a:xfrm>
            <a:off x="9780046" y="430740"/>
            <a:ext cx="2414562" cy="2578354"/>
          </a:xfrm>
          <a:custGeom>
            <a:avLst/>
            <a:gdLst>
              <a:gd name="connsiteX0" fmla="*/ 2412164 w 2413237"/>
              <a:gd name="connsiteY0" fmla="*/ 12701 h 2578354"/>
              <a:gd name="connsiteX1" fmla="*/ 487924 w 2413237"/>
              <a:gd name="connsiteY1" fmla="*/ 962755 h 2578354"/>
              <a:gd name="connsiteX2" fmla="*/ 113238 w 2413237"/>
              <a:gd name="connsiteY2" fmla="*/ 2065224 h 2578354"/>
              <a:gd name="connsiteX3" fmla="*/ 127209 w 2413237"/>
              <a:gd name="connsiteY3" fmla="*/ 2093166 h 2578354"/>
              <a:gd name="connsiteX4" fmla="*/ 1229678 w 2413237"/>
              <a:gd name="connsiteY4" fmla="*/ 2467853 h 2578354"/>
              <a:gd name="connsiteX5" fmla="*/ 2412164 w 2413237"/>
              <a:gd name="connsiteY5" fmla="*/ 1884866 h 2578354"/>
              <a:gd name="connsiteX6" fmla="*/ 2412164 w 2413237"/>
              <a:gd name="connsiteY6" fmla="*/ 12701 h 2578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237" h="2578354">
                <a:moveTo>
                  <a:pt x="2412164" y="12701"/>
                </a:moveTo>
                <a:lnTo>
                  <a:pt x="487924" y="962755"/>
                </a:lnTo>
                <a:cubicBezTo>
                  <a:pt x="487924" y="962755"/>
                  <a:pt x="-250018" y="1327281"/>
                  <a:pt x="113238" y="2065224"/>
                </a:cubicBezTo>
                <a:lnTo>
                  <a:pt x="127209" y="2093166"/>
                </a:lnTo>
                <a:cubicBezTo>
                  <a:pt x="127209" y="2093166"/>
                  <a:pt x="491735" y="2831109"/>
                  <a:pt x="1229678" y="2467853"/>
                </a:cubicBezTo>
                <a:lnTo>
                  <a:pt x="2412164" y="1884866"/>
                </a:lnTo>
                <a:lnTo>
                  <a:pt x="2412164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30939C4-65C9-4508-8EFE-F715B9946844}"/>
              </a:ext>
            </a:extLst>
          </p:cNvPr>
          <p:cNvSpPr/>
          <p:nvPr/>
        </p:nvSpPr>
        <p:spPr>
          <a:xfrm>
            <a:off x="9762774" y="410418"/>
            <a:ext cx="2439977" cy="2616458"/>
          </a:xfrm>
          <a:custGeom>
            <a:avLst/>
            <a:gdLst>
              <a:gd name="connsiteX0" fmla="*/ 2429427 w 2438640"/>
              <a:gd name="connsiteY0" fmla="*/ 1882326 h 2616457"/>
              <a:gd name="connsiteX1" fmla="*/ 1238050 w 2438640"/>
              <a:gd name="connsiteY1" fmla="*/ 2469123 h 2616457"/>
              <a:gd name="connsiteX2" fmla="*/ 431520 w 2438640"/>
              <a:gd name="connsiteY2" fmla="*/ 2420859 h 2616457"/>
              <a:gd name="connsiteX3" fmla="*/ 162253 w 2438640"/>
              <a:gd name="connsiteY3" fmla="*/ 2103327 h 2616457"/>
              <a:gd name="connsiteX4" fmla="*/ 148282 w 2438640"/>
              <a:gd name="connsiteY4" fmla="*/ 2075385 h 2616457"/>
              <a:gd name="connsiteX5" fmla="*/ 196547 w 2438640"/>
              <a:gd name="connsiteY5" fmla="*/ 1268855 h 2616457"/>
              <a:gd name="connsiteX6" fmla="*/ 514078 w 2438640"/>
              <a:gd name="connsiteY6" fmla="*/ 999589 h 2616457"/>
              <a:gd name="connsiteX7" fmla="*/ 2430697 w 2438640"/>
              <a:gd name="connsiteY7" fmla="*/ 54615 h 2616457"/>
              <a:gd name="connsiteX8" fmla="*/ 2430697 w 2438640"/>
              <a:gd name="connsiteY8" fmla="*/ 12701 h 2616457"/>
              <a:gd name="connsiteX9" fmla="*/ 497567 w 2438640"/>
              <a:gd name="connsiteY9" fmla="*/ 965295 h 2616457"/>
              <a:gd name="connsiteX10" fmla="*/ 167334 w 2438640"/>
              <a:gd name="connsiteY10" fmla="*/ 1244723 h 2616457"/>
              <a:gd name="connsiteX11" fmla="*/ 115259 w 2438640"/>
              <a:gd name="connsiteY11" fmla="*/ 2093166 h 2616457"/>
              <a:gd name="connsiteX12" fmla="*/ 129231 w 2438640"/>
              <a:gd name="connsiteY12" fmla="*/ 2121109 h 2616457"/>
              <a:gd name="connsiteX13" fmla="*/ 408658 w 2438640"/>
              <a:gd name="connsiteY13" fmla="*/ 2451342 h 2616457"/>
              <a:gd name="connsiteX14" fmla="*/ 854472 w 2438640"/>
              <a:gd name="connsiteY14" fmla="*/ 2606297 h 2616457"/>
              <a:gd name="connsiteX15" fmla="*/ 1255831 w 2438640"/>
              <a:gd name="connsiteY15" fmla="*/ 2503417 h 2616457"/>
              <a:gd name="connsiteX16" fmla="*/ 2429427 w 2438640"/>
              <a:gd name="connsiteY16" fmla="*/ 1924240 h 2616457"/>
              <a:gd name="connsiteX17" fmla="*/ 2429427 w 2438640"/>
              <a:gd name="connsiteY17" fmla="*/ 1882326 h 2616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38640" h="2616457">
                <a:moveTo>
                  <a:pt x="2429427" y="1882326"/>
                </a:moveTo>
                <a:lnTo>
                  <a:pt x="1238050" y="2469123"/>
                </a:lnTo>
                <a:cubicBezTo>
                  <a:pt x="939570" y="2616458"/>
                  <a:pt x="667763" y="2599946"/>
                  <a:pt x="431520" y="2420859"/>
                </a:cubicBezTo>
                <a:cubicBezTo>
                  <a:pt x="253703" y="2286225"/>
                  <a:pt x="162253" y="2104598"/>
                  <a:pt x="162253" y="2103327"/>
                </a:cubicBezTo>
                <a:lnTo>
                  <a:pt x="148282" y="2075385"/>
                </a:lnTo>
                <a:cubicBezTo>
                  <a:pt x="947" y="1776905"/>
                  <a:pt x="17459" y="1505098"/>
                  <a:pt x="196547" y="1268855"/>
                </a:cubicBezTo>
                <a:cubicBezTo>
                  <a:pt x="331180" y="1091038"/>
                  <a:pt x="511538" y="1000859"/>
                  <a:pt x="514078" y="999589"/>
                </a:cubicBezTo>
                <a:lnTo>
                  <a:pt x="2430697" y="54615"/>
                </a:lnTo>
                <a:lnTo>
                  <a:pt x="2430697" y="12701"/>
                </a:lnTo>
                <a:lnTo>
                  <a:pt x="497567" y="965295"/>
                </a:lnTo>
                <a:cubicBezTo>
                  <a:pt x="489946" y="969106"/>
                  <a:pt x="307048" y="1060555"/>
                  <a:pt x="167334" y="1244723"/>
                </a:cubicBezTo>
                <a:cubicBezTo>
                  <a:pt x="37781" y="1416190"/>
                  <a:pt x="-77800" y="1701968"/>
                  <a:pt x="115259" y="2093166"/>
                </a:cubicBezTo>
                <a:lnTo>
                  <a:pt x="129231" y="2121109"/>
                </a:lnTo>
                <a:cubicBezTo>
                  <a:pt x="133041" y="2128730"/>
                  <a:pt x="224490" y="2311628"/>
                  <a:pt x="408658" y="2451342"/>
                </a:cubicBezTo>
                <a:cubicBezTo>
                  <a:pt x="514078" y="2531359"/>
                  <a:pt x="663953" y="2606297"/>
                  <a:pt x="854472" y="2606297"/>
                </a:cubicBezTo>
                <a:cubicBezTo>
                  <a:pt x="972593" y="2606297"/>
                  <a:pt x="1107227" y="2577084"/>
                  <a:pt x="1255831" y="2503417"/>
                </a:cubicBezTo>
                <a:lnTo>
                  <a:pt x="2429427" y="1924240"/>
                </a:lnTo>
                <a:lnTo>
                  <a:pt x="2429427" y="1882326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59BB951-621D-4456-A832-116187764B2E}"/>
              </a:ext>
            </a:extLst>
          </p:cNvPr>
          <p:cNvSpPr/>
          <p:nvPr userDrawn="1"/>
        </p:nvSpPr>
        <p:spPr>
          <a:xfrm>
            <a:off x="7340981" y="-16344"/>
            <a:ext cx="4854539" cy="2273524"/>
          </a:xfrm>
          <a:custGeom>
            <a:avLst/>
            <a:gdLst>
              <a:gd name="connsiteX0" fmla="*/ 4849891 w 4851877"/>
              <a:gd name="connsiteY0" fmla="*/ 12701 h 2273523"/>
              <a:gd name="connsiteX1" fmla="*/ 2808800 w 4851877"/>
              <a:gd name="connsiteY1" fmla="*/ 12701 h 2273523"/>
              <a:gd name="connsiteX2" fmla="*/ 371430 w 4851877"/>
              <a:gd name="connsiteY2" fmla="*/ 1214240 h 2273523"/>
              <a:gd name="connsiteX3" fmla="*/ 72951 w 4851877"/>
              <a:gd name="connsiteY3" fmla="*/ 1955993 h 2273523"/>
              <a:gd name="connsiteX4" fmla="*/ 81841 w 4851877"/>
              <a:gd name="connsiteY4" fmla="*/ 1973774 h 2273523"/>
              <a:gd name="connsiteX5" fmla="*/ 851538 w 4851877"/>
              <a:gd name="connsiteY5" fmla="*/ 2188426 h 2273523"/>
              <a:gd name="connsiteX6" fmla="*/ 4849891 w 4851877"/>
              <a:gd name="connsiteY6" fmla="*/ 217191 h 2273523"/>
              <a:gd name="connsiteX7" fmla="*/ 4849891 w 4851877"/>
              <a:gd name="connsiteY7" fmla="*/ 12701 h 2273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51877" h="2273523">
                <a:moveTo>
                  <a:pt x="4849891" y="12701"/>
                </a:moveTo>
                <a:lnTo>
                  <a:pt x="2808800" y="12701"/>
                </a:lnTo>
                <a:lnTo>
                  <a:pt x="371430" y="1214240"/>
                </a:lnTo>
                <a:cubicBezTo>
                  <a:pt x="371430" y="1214240"/>
                  <a:pt x="-163293" y="1478426"/>
                  <a:pt x="72951" y="1955993"/>
                </a:cubicBezTo>
                <a:lnTo>
                  <a:pt x="81841" y="1973774"/>
                </a:lnTo>
                <a:cubicBezTo>
                  <a:pt x="81841" y="1973774"/>
                  <a:pt x="316814" y="2451342"/>
                  <a:pt x="851538" y="2188426"/>
                </a:cubicBezTo>
                <a:lnTo>
                  <a:pt x="4849891" y="217191"/>
                </a:lnTo>
                <a:lnTo>
                  <a:pt x="484989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F8008CE-2F0A-4568-9C4A-C347A4880513}"/>
              </a:ext>
            </a:extLst>
          </p:cNvPr>
          <p:cNvSpPr/>
          <p:nvPr userDrawn="1"/>
        </p:nvSpPr>
        <p:spPr>
          <a:xfrm>
            <a:off x="7327556" y="-16344"/>
            <a:ext cx="4867247" cy="2298926"/>
          </a:xfrm>
          <a:custGeom>
            <a:avLst/>
            <a:gdLst>
              <a:gd name="connsiteX0" fmla="*/ 4863309 w 4864578"/>
              <a:gd name="connsiteY0" fmla="*/ 195599 h 2298926"/>
              <a:gd name="connsiteX1" fmla="*/ 857334 w 4864578"/>
              <a:gd name="connsiteY1" fmla="*/ 2170644 h 2298926"/>
              <a:gd name="connsiteX2" fmla="*/ 292129 w 4864578"/>
              <a:gd name="connsiteY2" fmla="*/ 2164293 h 2298926"/>
              <a:gd name="connsiteX3" fmla="*/ 113041 w 4864578"/>
              <a:gd name="connsiteY3" fmla="*/ 1964884 h 2298926"/>
              <a:gd name="connsiteX4" fmla="*/ 104150 w 4864578"/>
              <a:gd name="connsiteY4" fmla="*/ 1947102 h 2298926"/>
              <a:gd name="connsiteX5" fmla="*/ 162577 w 4864578"/>
              <a:gd name="connsiteY5" fmla="*/ 1418730 h 2298926"/>
              <a:gd name="connsiteX6" fmla="*/ 395009 w 4864578"/>
              <a:gd name="connsiteY6" fmla="*/ 1230751 h 2298926"/>
              <a:gd name="connsiteX7" fmla="*/ 395009 w 4864578"/>
              <a:gd name="connsiteY7" fmla="*/ 1230751 h 2298926"/>
              <a:gd name="connsiteX8" fmla="*/ 2865403 w 4864578"/>
              <a:gd name="connsiteY8" fmla="*/ 12701 h 2298926"/>
              <a:gd name="connsiteX9" fmla="*/ 2779034 w 4864578"/>
              <a:gd name="connsiteY9" fmla="*/ 12701 h 2298926"/>
              <a:gd name="connsiteX10" fmla="*/ 377227 w 4864578"/>
              <a:gd name="connsiteY10" fmla="*/ 1197728 h 2298926"/>
              <a:gd name="connsiteX11" fmla="*/ 133363 w 4864578"/>
              <a:gd name="connsiteY11" fmla="*/ 1394597 h 2298926"/>
              <a:gd name="connsiteX12" fmla="*/ 12701 w 4864578"/>
              <a:gd name="connsiteY12" fmla="*/ 1660054 h 2298926"/>
              <a:gd name="connsiteX13" fmla="*/ 12701 w 4864578"/>
              <a:gd name="connsiteY13" fmla="*/ 1780715 h 2298926"/>
              <a:gd name="connsiteX14" fmla="*/ 69857 w 4864578"/>
              <a:gd name="connsiteY14" fmla="*/ 1964884 h 2298926"/>
              <a:gd name="connsiteX15" fmla="*/ 78748 w 4864578"/>
              <a:gd name="connsiteY15" fmla="*/ 1982665 h 2298926"/>
              <a:gd name="connsiteX16" fmla="*/ 269267 w 4864578"/>
              <a:gd name="connsiteY16" fmla="*/ 2196046 h 2298926"/>
              <a:gd name="connsiteX17" fmla="*/ 560126 w 4864578"/>
              <a:gd name="connsiteY17" fmla="*/ 2286225 h 2298926"/>
              <a:gd name="connsiteX18" fmla="*/ 873847 w 4864578"/>
              <a:gd name="connsiteY18" fmla="*/ 2204937 h 2298926"/>
              <a:gd name="connsiteX19" fmla="*/ 4863309 w 4864578"/>
              <a:gd name="connsiteY19" fmla="*/ 237513 h 2298926"/>
              <a:gd name="connsiteX20" fmla="*/ 4863309 w 4864578"/>
              <a:gd name="connsiteY20" fmla="*/ 195599 h 22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864578" h="2298926">
                <a:moveTo>
                  <a:pt x="4863309" y="195599"/>
                </a:moveTo>
                <a:lnTo>
                  <a:pt x="857334" y="2170644"/>
                </a:lnTo>
                <a:cubicBezTo>
                  <a:pt x="642684" y="2276064"/>
                  <a:pt x="453435" y="2274794"/>
                  <a:pt x="292129" y="2164293"/>
                </a:cubicBezTo>
                <a:cubicBezTo>
                  <a:pt x="171467" y="2081735"/>
                  <a:pt x="113041" y="1966154"/>
                  <a:pt x="113041" y="1964884"/>
                </a:cubicBezTo>
                <a:lnTo>
                  <a:pt x="104150" y="1947102"/>
                </a:lnTo>
                <a:cubicBezTo>
                  <a:pt x="10162" y="1756583"/>
                  <a:pt x="29213" y="1578766"/>
                  <a:pt x="162577" y="1418730"/>
                </a:cubicBezTo>
                <a:cubicBezTo>
                  <a:pt x="262916" y="1296798"/>
                  <a:pt x="393739" y="1232021"/>
                  <a:pt x="395009" y="1230751"/>
                </a:cubicBezTo>
                <a:lnTo>
                  <a:pt x="395009" y="1230751"/>
                </a:lnTo>
                <a:lnTo>
                  <a:pt x="2865403" y="12701"/>
                </a:lnTo>
                <a:lnTo>
                  <a:pt x="2779034" y="12701"/>
                </a:lnTo>
                <a:lnTo>
                  <a:pt x="377227" y="1197728"/>
                </a:lnTo>
                <a:cubicBezTo>
                  <a:pt x="372147" y="1200268"/>
                  <a:pt x="238784" y="1266315"/>
                  <a:pt x="133363" y="1394597"/>
                </a:cubicBezTo>
                <a:cubicBezTo>
                  <a:pt x="78748" y="1460644"/>
                  <a:pt x="26673" y="1549553"/>
                  <a:pt x="12701" y="1660054"/>
                </a:cubicBezTo>
                <a:lnTo>
                  <a:pt x="12701" y="1780715"/>
                </a:lnTo>
                <a:cubicBezTo>
                  <a:pt x="20322" y="1837871"/>
                  <a:pt x="38104" y="1900107"/>
                  <a:pt x="69857" y="1964884"/>
                </a:cubicBezTo>
                <a:lnTo>
                  <a:pt x="78748" y="1982665"/>
                </a:lnTo>
                <a:cubicBezTo>
                  <a:pt x="81288" y="1987746"/>
                  <a:pt x="140984" y="2107138"/>
                  <a:pt x="269267" y="2196046"/>
                </a:cubicBezTo>
                <a:cubicBezTo>
                  <a:pt x="337854" y="2243041"/>
                  <a:pt x="435654" y="2286225"/>
                  <a:pt x="560126" y="2286225"/>
                </a:cubicBezTo>
                <a:cubicBezTo>
                  <a:pt x="650304" y="2286225"/>
                  <a:pt x="754455" y="2264633"/>
                  <a:pt x="873847" y="2204937"/>
                </a:cubicBezTo>
                <a:lnTo>
                  <a:pt x="4863309" y="237513"/>
                </a:lnTo>
                <a:lnTo>
                  <a:pt x="4863309" y="195599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3A926948-B9C1-4E84-AF0F-40965A132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986" y="5707145"/>
            <a:ext cx="7366027" cy="853993"/>
          </a:xfrm>
        </p:spPr>
        <p:txBody>
          <a:bodyPr anchor="t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23A17C7-5A8B-4D9D-AC8A-2486018F3FB8}"/>
              </a:ext>
            </a:extLst>
          </p:cNvPr>
          <p:cNvGrpSpPr/>
          <p:nvPr userDrawn="1"/>
        </p:nvGrpSpPr>
        <p:grpSpPr>
          <a:xfrm>
            <a:off x="-18799" y="2319272"/>
            <a:ext cx="2884236" cy="2824836"/>
            <a:chOff x="-18799" y="2319272"/>
            <a:chExt cx="2884236" cy="2824836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C42001FF-B76E-4445-BDE5-6BFAD41EBBD4}"/>
                </a:ext>
              </a:extLst>
            </p:cNvPr>
            <p:cNvSpPr/>
            <p:nvPr/>
          </p:nvSpPr>
          <p:spPr>
            <a:xfrm>
              <a:off x="-18799" y="2336694"/>
              <a:ext cx="2871530" cy="2299765"/>
            </a:xfrm>
            <a:custGeom>
              <a:avLst/>
              <a:gdLst>
                <a:gd name="connsiteX0" fmla="*/ 2796565 w 2871529"/>
                <a:gd name="connsiteY0" fmla="*/ 306465 h 2299764"/>
                <a:gd name="connsiteX1" fmla="*/ 2026589 w 2871529"/>
                <a:gd name="connsiteY1" fmla="*/ 91735 h 2299764"/>
                <a:gd name="connsiteX2" fmla="*/ 12706 w 2871529"/>
                <a:gd name="connsiteY2" fmla="*/ 1085336 h 2299764"/>
                <a:gd name="connsiteX3" fmla="*/ 12706 w 2871529"/>
                <a:gd name="connsiteY3" fmla="*/ 2296206 h 2299764"/>
                <a:gd name="connsiteX4" fmla="*/ 2506871 w 2871529"/>
                <a:gd name="connsiteY4" fmla="*/ 1066277 h 2299764"/>
                <a:gd name="connsiteX5" fmla="*/ 2805459 w 2871529"/>
                <a:gd name="connsiteY5" fmla="*/ 324253 h 2299764"/>
                <a:gd name="connsiteX6" fmla="*/ 2796565 w 2871529"/>
                <a:gd name="connsiteY6" fmla="*/ 306465 h 229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71529" h="2299764">
                  <a:moveTo>
                    <a:pt x="2796565" y="306465"/>
                  </a:moveTo>
                  <a:cubicBezTo>
                    <a:pt x="2796565" y="306465"/>
                    <a:pt x="2561507" y="-171276"/>
                    <a:pt x="2026589" y="91735"/>
                  </a:cubicBezTo>
                  <a:lnTo>
                    <a:pt x="12706" y="1085336"/>
                  </a:lnTo>
                  <a:lnTo>
                    <a:pt x="12706" y="2296206"/>
                  </a:lnTo>
                  <a:lnTo>
                    <a:pt x="2506871" y="1066277"/>
                  </a:lnTo>
                  <a:cubicBezTo>
                    <a:pt x="2506871" y="1066277"/>
                    <a:pt x="3041789" y="801994"/>
                    <a:pt x="2805459" y="324253"/>
                  </a:cubicBezTo>
                  <a:lnTo>
                    <a:pt x="2796565" y="306465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5EB89C3-8B52-4763-9DB2-C51CC8AF377C}"/>
                </a:ext>
              </a:extLst>
            </p:cNvPr>
            <p:cNvSpPr/>
            <p:nvPr/>
          </p:nvSpPr>
          <p:spPr>
            <a:xfrm>
              <a:off x="-18799" y="2319272"/>
              <a:ext cx="2884236" cy="2337882"/>
            </a:xfrm>
            <a:custGeom>
              <a:avLst/>
              <a:gdLst>
                <a:gd name="connsiteX0" fmla="*/ 2871530 w 2884235"/>
                <a:gd name="connsiteY0" fmla="*/ 466193 h 2337882"/>
                <a:gd name="connsiteX1" fmla="*/ 2823248 w 2884235"/>
                <a:gd name="connsiteY1" fmla="*/ 334052 h 2337882"/>
                <a:gd name="connsiteX2" fmla="*/ 2814354 w 2884235"/>
                <a:gd name="connsiteY2" fmla="*/ 316263 h 2337882"/>
                <a:gd name="connsiteX3" fmla="*/ 2018965 w 2884235"/>
                <a:gd name="connsiteY3" fmla="*/ 93910 h 2337882"/>
                <a:gd name="connsiteX4" fmla="*/ 12706 w 2884235"/>
                <a:gd name="connsiteY4" fmla="*/ 1081158 h 2337882"/>
                <a:gd name="connsiteX5" fmla="*/ 12706 w 2884235"/>
                <a:gd name="connsiteY5" fmla="*/ 1123087 h 2337882"/>
                <a:gd name="connsiteX6" fmla="*/ 2035483 w 2884235"/>
                <a:gd name="connsiteY6" fmla="*/ 126946 h 2337882"/>
                <a:gd name="connsiteX7" fmla="*/ 2600895 w 2884235"/>
                <a:gd name="connsiteY7" fmla="*/ 133299 h 2337882"/>
                <a:gd name="connsiteX8" fmla="*/ 2780048 w 2884235"/>
                <a:gd name="connsiteY8" fmla="*/ 332781 h 2337882"/>
                <a:gd name="connsiteX9" fmla="*/ 2788942 w 2884235"/>
                <a:gd name="connsiteY9" fmla="*/ 350569 h 2337882"/>
                <a:gd name="connsiteX10" fmla="*/ 2730495 w 2884235"/>
                <a:gd name="connsiteY10" fmla="*/ 879134 h 2337882"/>
                <a:gd name="connsiteX11" fmla="*/ 2497977 w 2884235"/>
                <a:gd name="connsiteY11" fmla="*/ 1065911 h 2337882"/>
                <a:gd name="connsiteX12" fmla="*/ 12706 w 2884235"/>
                <a:gd name="connsiteY12" fmla="*/ 2292028 h 2337882"/>
                <a:gd name="connsiteX13" fmla="*/ 12706 w 2884235"/>
                <a:gd name="connsiteY13" fmla="*/ 2333958 h 2337882"/>
                <a:gd name="connsiteX14" fmla="*/ 2515765 w 2884235"/>
                <a:gd name="connsiteY14" fmla="*/ 1100216 h 2337882"/>
                <a:gd name="connsiteX15" fmla="*/ 2871530 w 2884235"/>
                <a:gd name="connsiteY15" fmla="*/ 687275 h 2337882"/>
                <a:gd name="connsiteX16" fmla="*/ 2871530 w 2884235"/>
                <a:gd name="connsiteY16" fmla="*/ 466193 h 2337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84235" h="2337882">
                  <a:moveTo>
                    <a:pt x="2871530" y="466193"/>
                  </a:moveTo>
                  <a:cubicBezTo>
                    <a:pt x="2861365" y="424263"/>
                    <a:pt x="2846118" y="379793"/>
                    <a:pt x="2823248" y="334052"/>
                  </a:cubicBezTo>
                  <a:lnTo>
                    <a:pt x="2814354" y="316263"/>
                  </a:lnTo>
                  <a:cubicBezTo>
                    <a:pt x="2811812" y="311181"/>
                    <a:pt x="2564048" y="-175454"/>
                    <a:pt x="2018965" y="93910"/>
                  </a:cubicBezTo>
                  <a:lnTo>
                    <a:pt x="12706" y="1081158"/>
                  </a:lnTo>
                  <a:lnTo>
                    <a:pt x="12706" y="1123087"/>
                  </a:lnTo>
                  <a:lnTo>
                    <a:pt x="2035483" y="126946"/>
                  </a:lnTo>
                  <a:cubicBezTo>
                    <a:pt x="2250212" y="21487"/>
                    <a:pt x="2439530" y="22758"/>
                    <a:pt x="2600895" y="133299"/>
                  </a:cubicBezTo>
                  <a:cubicBezTo>
                    <a:pt x="2721601" y="215887"/>
                    <a:pt x="2780048" y="331511"/>
                    <a:pt x="2780048" y="332781"/>
                  </a:cubicBezTo>
                  <a:lnTo>
                    <a:pt x="2788942" y="350569"/>
                  </a:lnTo>
                  <a:cubicBezTo>
                    <a:pt x="2882965" y="541158"/>
                    <a:pt x="2863906" y="719040"/>
                    <a:pt x="2730495" y="879134"/>
                  </a:cubicBezTo>
                  <a:cubicBezTo>
                    <a:pt x="2630118" y="999840"/>
                    <a:pt x="2500518" y="1065911"/>
                    <a:pt x="2497977" y="1065911"/>
                  </a:cubicBezTo>
                  <a:lnTo>
                    <a:pt x="12706" y="2292028"/>
                  </a:lnTo>
                  <a:lnTo>
                    <a:pt x="12706" y="2333958"/>
                  </a:lnTo>
                  <a:lnTo>
                    <a:pt x="2515765" y="1100216"/>
                  </a:lnTo>
                  <a:cubicBezTo>
                    <a:pt x="2519577" y="1097675"/>
                    <a:pt x="2806730" y="952828"/>
                    <a:pt x="2871530" y="687275"/>
                  </a:cubicBezTo>
                  <a:lnTo>
                    <a:pt x="2871530" y="466193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F230BC5-B028-4266-A395-BFB56DFDC484}"/>
                </a:ext>
              </a:extLst>
            </p:cNvPr>
            <p:cNvSpPr/>
            <p:nvPr/>
          </p:nvSpPr>
          <p:spPr>
            <a:xfrm>
              <a:off x="-18799" y="3968979"/>
              <a:ext cx="1766118" cy="1156235"/>
            </a:xfrm>
            <a:custGeom>
              <a:avLst/>
              <a:gdLst>
                <a:gd name="connsiteX0" fmla="*/ 1735624 w 1766117"/>
                <a:gd name="connsiteY0" fmla="*/ 98509 h 1156235"/>
                <a:gd name="connsiteX1" fmla="*/ 1437036 w 1766117"/>
                <a:gd name="connsiteY1" fmla="*/ 51497 h 1156235"/>
                <a:gd name="connsiteX2" fmla="*/ 12706 w 1766117"/>
                <a:gd name="connsiteY2" fmla="*/ 754133 h 1156235"/>
                <a:gd name="connsiteX3" fmla="*/ 12706 w 1766117"/>
                <a:gd name="connsiteY3" fmla="*/ 1149286 h 1156235"/>
                <a:gd name="connsiteX4" fmla="*/ 1594589 w 1766117"/>
                <a:gd name="connsiteY4" fmla="*/ 369144 h 1156235"/>
                <a:gd name="connsiteX5" fmla="*/ 1739436 w 1766117"/>
                <a:gd name="connsiteY5" fmla="*/ 103592 h 1156235"/>
                <a:gd name="connsiteX6" fmla="*/ 1735624 w 1766117"/>
                <a:gd name="connsiteY6" fmla="*/ 98509 h 115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6117" h="1156235">
                  <a:moveTo>
                    <a:pt x="1735624" y="98509"/>
                  </a:moveTo>
                  <a:cubicBezTo>
                    <a:pt x="1735624" y="98509"/>
                    <a:pt x="1658118" y="-57773"/>
                    <a:pt x="1437036" y="51497"/>
                  </a:cubicBezTo>
                  <a:lnTo>
                    <a:pt x="12706" y="754133"/>
                  </a:lnTo>
                  <a:lnTo>
                    <a:pt x="12706" y="1149286"/>
                  </a:lnTo>
                  <a:lnTo>
                    <a:pt x="1594589" y="369144"/>
                  </a:lnTo>
                  <a:cubicBezTo>
                    <a:pt x="1594589" y="369144"/>
                    <a:pt x="1815671" y="259874"/>
                    <a:pt x="1739436" y="103592"/>
                  </a:cubicBezTo>
                  <a:lnTo>
                    <a:pt x="1735624" y="98509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A52C234-DC7D-488B-8975-61485991A4A8}"/>
                </a:ext>
              </a:extLst>
            </p:cNvPr>
            <p:cNvSpPr/>
            <p:nvPr/>
          </p:nvSpPr>
          <p:spPr>
            <a:xfrm>
              <a:off x="-18799" y="3949755"/>
              <a:ext cx="1778824" cy="1194353"/>
            </a:xfrm>
            <a:custGeom>
              <a:avLst/>
              <a:gdLst>
                <a:gd name="connsiteX0" fmla="*/ 1753412 w 1778823"/>
                <a:gd name="connsiteY0" fmla="*/ 108839 h 1194352"/>
                <a:gd name="connsiteX1" fmla="*/ 1429412 w 1778823"/>
                <a:gd name="connsiteY1" fmla="*/ 52933 h 1194352"/>
                <a:gd name="connsiteX2" fmla="*/ 12706 w 1778823"/>
                <a:gd name="connsiteY2" fmla="*/ 751757 h 1194352"/>
                <a:gd name="connsiteX3" fmla="*/ 12706 w 1778823"/>
                <a:gd name="connsiteY3" fmla="*/ 793686 h 1194352"/>
                <a:gd name="connsiteX4" fmla="*/ 1445930 w 1778823"/>
                <a:gd name="connsiteY4" fmla="*/ 87239 h 1194352"/>
                <a:gd name="connsiteX5" fmla="*/ 1719106 w 1778823"/>
                <a:gd name="connsiteY5" fmla="*/ 125357 h 1194352"/>
                <a:gd name="connsiteX6" fmla="*/ 1721647 w 1778823"/>
                <a:gd name="connsiteY6" fmla="*/ 131710 h 1194352"/>
                <a:gd name="connsiteX7" fmla="*/ 1585694 w 1778823"/>
                <a:gd name="connsiteY7" fmla="*/ 371851 h 1194352"/>
                <a:gd name="connsiteX8" fmla="*/ 12706 w 1778823"/>
                <a:gd name="connsiteY8" fmla="*/ 1146910 h 1194352"/>
                <a:gd name="connsiteX9" fmla="*/ 12706 w 1778823"/>
                <a:gd name="connsiteY9" fmla="*/ 1188839 h 1194352"/>
                <a:gd name="connsiteX10" fmla="*/ 1603483 w 1778823"/>
                <a:gd name="connsiteY10" fmla="*/ 404886 h 1194352"/>
                <a:gd name="connsiteX11" fmla="*/ 1755953 w 1778823"/>
                <a:gd name="connsiteY11" fmla="*/ 113921 h 1194352"/>
                <a:gd name="connsiteX12" fmla="*/ 1753412 w 1778823"/>
                <a:gd name="connsiteY12" fmla="*/ 108839 h 1194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78823" h="1194352">
                  <a:moveTo>
                    <a:pt x="1753412" y="108839"/>
                  </a:moveTo>
                  <a:cubicBezTo>
                    <a:pt x="1752141" y="107569"/>
                    <a:pt x="1665742" y="-62690"/>
                    <a:pt x="1429412" y="52933"/>
                  </a:cubicBezTo>
                  <a:lnTo>
                    <a:pt x="12706" y="751757"/>
                  </a:lnTo>
                  <a:lnTo>
                    <a:pt x="12706" y="793686"/>
                  </a:lnTo>
                  <a:lnTo>
                    <a:pt x="1445930" y="87239"/>
                  </a:lnTo>
                  <a:cubicBezTo>
                    <a:pt x="1646683" y="-11867"/>
                    <a:pt x="1715294" y="120274"/>
                    <a:pt x="1719106" y="125357"/>
                  </a:cubicBezTo>
                  <a:lnTo>
                    <a:pt x="1721647" y="131710"/>
                  </a:lnTo>
                  <a:cubicBezTo>
                    <a:pt x="1788989" y="268933"/>
                    <a:pt x="1594589" y="366769"/>
                    <a:pt x="1585694" y="371851"/>
                  </a:cubicBezTo>
                  <a:lnTo>
                    <a:pt x="12706" y="1146910"/>
                  </a:lnTo>
                  <a:lnTo>
                    <a:pt x="12706" y="1188839"/>
                  </a:lnTo>
                  <a:lnTo>
                    <a:pt x="1603483" y="404886"/>
                  </a:lnTo>
                  <a:cubicBezTo>
                    <a:pt x="1686071" y="364228"/>
                    <a:pt x="1824565" y="251145"/>
                    <a:pt x="1755953" y="113921"/>
                  </a:cubicBezTo>
                  <a:lnTo>
                    <a:pt x="1753412" y="108839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473244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DB6A3A-74E6-4FE2-8AD2-CEB07044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128AA-FDF4-4DD5-A009-3C58D2457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C2DC0-7E13-4A66-9F9B-371BA9C6E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58168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/>
              <a:t>MM.DD.20XX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5097E-EB08-4475-9112-275B84027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4358" y="5816819"/>
            <a:ext cx="549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F296578-6D40-435B-861E-0904DDC10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2290" y="5816819"/>
            <a:ext cx="3398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ADD A FOOTER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399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49" r:id="rId2"/>
    <p:sldLayoutId id="2147483650" r:id="rId3"/>
    <p:sldLayoutId id="2147483660" r:id="rId4"/>
    <p:sldLayoutId id="2147483651" r:id="rId5"/>
    <p:sldLayoutId id="2147483661" r:id="rId6"/>
    <p:sldLayoutId id="2147483662" r:id="rId7"/>
    <p:sldLayoutId id="2147483652" r:id="rId8"/>
    <p:sldLayoutId id="2147483663" r:id="rId9"/>
    <p:sldLayoutId id="2147483665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3" r:id="rId16"/>
    <p:sldLayoutId id="2147483674" r:id="rId17"/>
    <p:sldLayoutId id="2147483664" r:id="rId18"/>
    <p:sldLayoutId id="2147483672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7106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4407" userDrawn="1">
          <p15:clr>
            <a:srgbClr val="F26B43"/>
          </p15:clr>
        </p15:guide>
        <p15:guide id="6" pos="3273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4C9CC-E38A-467A-8F1C-459375F5E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444" y="1321511"/>
            <a:ext cx="5690680" cy="1517356"/>
          </a:xfrm>
        </p:spPr>
        <p:txBody>
          <a:bodyPr/>
          <a:lstStyle/>
          <a:p>
            <a:r>
              <a:rPr lang="fa-IR" sz="4000" dirty="0">
                <a:cs typeface="B Mitra" panose="00000400000000000000" pitchFamily="2" charset="-78"/>
              </a:rPr>
              <a:t>طراحی تجربه مشتری</a:t>
            </a:r>
            <a:br>
              <a:rPr lang="fa-IR" sz="4000" dirty="0">
                <a:cs typeface="B Mitra" panose="00000400000000000000" pitchFamily="2" charset="-78"/>
              </a:rPr>
            </a:br>
            <a:r>
              <a:rPr lang="en-US" sz="4000" dirty="0">
                <a:cs typeface="B Mitra" panose="00000400000000000000" pitchFamily="2" charset="-78"/>
              </a:rPr>
              <a:t>custormer experience  design</a:t>
            </a:r>
            <a:r>
              <a:rPr lang="fa-IR" sz="4000" dirty="0">
                <a:cs typeface="B Mitra" panose="00000400000000000000" pitchFamily="2" charset="-78"/>
              </a:rPr>
              <a:t> </a:t>
            </a:r>
            <a:endParaRPr lang="ru-RU" sz="4000" dirty="0">
              <a:cs typeface="B Mitra" panose="00000400000000000000" pitchFamily="2" charset="-78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CBAE3-CEA3-4EE0-83F6-41CFC54D2B4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a-IR" dirty="0">
                <a:cs typeface="B Mitra" panose="00000400000000000000" pitchFamily="2" charset="-78"/>
              </a:rPr>
              <a:t>خرداد</a:t>
            </a:r>
            <a:br>
              <a:rPr lang="en-US" dirty="0">
                <a:cs typeface="B Mitra" panose="00000400000000000000" pitchFamily="2" charset="-78"/>
              </a:rPr>
            </a:br>
            <a:r>
              <a:rPr lang="fa-IR" dirty="0">
                <a:cs typeface="B Mitra" panose="00000400000000000000" pitchFamily="2" charset="-78"/>
              </a:rPr>
              <a:t>1400</a:t>
            </a:r>
            <a:endParaRPr lang="ru-RU" dirty="0">
              <a:cs typeface="B Mitra" panose="00000400000000000000" pitchFamily="2" charset="-78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DD6760C-D868-43F4-99FB-1B78C91F8F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6259" y="3425363"/>
            <a:ext cx="3629300" cy="1517356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fa-IR" dirty="0">
                <a:cs typeface="B Mitra" panose="00000400000000000000" pitchFamily="2" charset="-78"/>
              </a:rPr>
              <a:t>استاد:دکتر محمدیان</a:t>
            </a:r>
          </a:p>
          <a:p>
            <a:pPr algn="r"/>
            <a:r>
              <a:rPr lang="fa-IR" dirty="0">
                <a:cs typeface="B Mitra" panose="00000400000000000000" pitchFamily="2" charset="-78"/>
              </a:rPr>
              <a:t>تهیه </a:t>
            </a:r>
            <a:r>
              <a:rPr lang="fa-IR" dirty="0" err="1">
                <a:cs typeface="B Mitra" panose="00000400000000000000" pitchFamily="2" charset="-78"/>
              </a:rPr>
              <a:t>کننده:امین</a:t>
            </a:r>
            <a:r>
              <a:rPr lang="fa-IR" dirty="0">
                <a:cs typeface="B Mitra" panose="00000400000000000000" pitchFamily="2" charset="-78"/>
              </a:rPr>
              <a:t> </a:t>
            </a:r>
            <a:r>
              <a:rPr lang="fa-IR" dirty="0" err="1">
                <a:cs typeface="B Mitra" panose="00000400000000000000" pitchFamily="2" charset="-78"/>
              </a:rPr>
              <a:t>شمسایی</a:t>
            </a:r>
            <a:endParaRPr lang="en-US" dirty="0">
              <a:cs typeface="B Mitra" panose="00000400000000000000" pitchFamily="2" charset="-78"/>
            </a:endParaRPr>
          </a:p>
          <a:p>
            <a:pPr algn="r"/>
            <a:r>
              <a:rPr lang="fa-IR" sz="1900" dirty="0" err="1">
                <a:cs typeface="B Mitra" panose="00000400000000000000" pitchFamily="2" charset="-78"/>
              </a:rPr>
              <a:t>درس:مديريت</a:t>
            </a:r>
            <a:r>
              <a:rPr lang="fa-IR" sz="1900" dirty="0">
                <a:cs typeface="B Mitra" panose="00000400000000000000" pitchFamily="2" charset="-78"/>
              </a:rPr>
              <a:t> </a:t>
            </a:r>
            <a:r>
              <a:rPr lang="fa-IR" sz="1900" dirty="0" err="1">
                <a:cs typeface="B Mitra" panose="00000400000000000000" pitchFamily="2" charset="-78"/>
              </a:rPr>
              <a:t>بازاريابي</a:t>
            </a:r>
            <a:r>
              <a:rPr lang="fa-IR" sz="1900" dirty="0">
                <a:cs typeface="B Mitra" panose="00000400000000000000" pitchFamily="2" charset="-78"/>
              </a:rPr>
              <a:t> دانشگاه علامه </a:t>
            </a:r>
            <a:r>
              <a:rPr lang="fa-IR" sz="1900" dirty="0" err="1">
                <a:cs typeface="B Mitra" panose="00000400000000000000" pitchFamily="2" charset="-78"/>
              </a:rPr>
              <a:t>طباطبايي</a:t>
            </a:r>
            <a:endParaRPr lang="ru-RU" sz="1900" dirty="0">
              <a:cs typeface="B Mitra" panose="00000400000000000000" pitchFamily="2" charset="-78"/>
            </a:endParaRPr>
          </a:p>
        </p:txBody>
      </p:sp>
      <p:pic>
        <p:nvPicPr>
          <p:cNvPr id="29" name="Picture Placeholder 28">
            <a:extLst>
              <a:ext uri="{FF2B5EF4-FFF2-40B4-BE49-F238E27FC236}">
                <a16:creationId xmlns:a16="http://schemas.microsoft.com/office/drawing/2014/main" id="{30E3EAE6-70E6-4933-8361-6A4CA11855FD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2"/>
          <a:srcRect l="10154" r="10154"/>
          <a:stretch/>
        </p:blipFill>
        <p:spPr>
          <a:xfrm>
            <a:off x="4614953" y="0"/>
            <a:ext cx="7585924" cy="5949573"/>
          </a:xfrm>
        </p:spPr>
      </p:pic>
    </p:spTree>
    <p:extLst>
      <p:ext uri="{BB962C8B-B14F-4D97-AF65-F5344CB8AC3E}">
        <p14:creationId xmlns:p14="http://schemas.microsoft.com/office/powerpoint/2010/main" val="1650012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6E7EB300-3395-43EA-A5A0-5150CB86DD66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/>
          <a:srcRect l="9376" r="9376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BBB0CC1-759D-48B2-87A3-2066705A9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34" y="486916"/>
            <a:ext cx="10515600" cy="1325563"/>
          </a:xfrm>
        </p:spPr>
        <p:txBody>
          <a:bodyPr/>
          <a:lstStyle/>
          <a:p>
            <a:r>
              <a:rPr lang="fa-IR" dirty="0"/>
              <a:t>تعریف تجربه مشتری</a:t>
            </a:r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8D91F748-5278-418A-AD94-F406FBFF0E63}"/>
              </a:ext>
            </a:extLst>
          </p:cNvPr>
          <p:cNvSpPr txBox="1">
            <a:spLocks/>
          </p:cNvSpPr>
          <p:nvPr/>
        </p:nvSpPr>
        <p:spPr>
          <a:xfrm>
            <a:off x="655139" y="4598636"/>
            <a:ext cx="4705455" cy="17320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Extract commodities</a:t>
            </a:r>
          </a:p>
          <a:p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goods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Deliver services</a:t>
            </a:r>
          </a:p>
          <a:p>
            <a:r>
              <a:rPr lang="en-US" sz="1600" b="0" i="0" u="none" strike="noStrike" baseline="0" dirty="0">
                <a:solidFill>
                  <a:srgbClr val="060606"/>
                </a:solidFill>
                <a:latin typeface="Times New Roman" panose="02020603050405020304" pitchFamily="18" charset="0"/>
              </a:rPr>
              <a:t>staging experiences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F7C55A5F-AFAA-45A8-A0B6-ACE055D4EA99}"/>
              </a:ext>
            </a:extLst>
          </p:cNvPr>
          <p:cNvSpPr txBox="1">
            <a:spLocks/>
          </p:cNvSpPr>
          <p:nvPr/>
        </p:nvSpPr>
        <p:spPr>
          <a:xfrm>
            <a:off x="674378" y="1843934"/>
            <a:ext cx="4705455" cy="26037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experience occurs when a company intentionally uses services as the stage, and goods as props, to engage individual customers in a way that creates a memorable event.</a:t>
            </a:r>
            <a:endParaRPr lang="fa-IR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customer experience is a multidimensional construct</a:t>
            </a:r>
            <a:r>
              <a:rPr lang="fa-I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involves cognitive, emotional, behavioral, sensorial , and social</a:t>
            </a:r>
          </a:p>
          <a:p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people really desire are not products but satisfying experiences</a:t>
            </a:r>
          </a:p>
          <a:p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the internal and subjective response customers have to any direct or indirect contact with a company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8C41E33A-87AA-4675-9A30-F437B5C8148C}"/>
              </a:ext>
            </a:extLst>
          </p:cNvPr>
          <p:cNvSpPr txBox="1">
            <a:spLocks/>
          </p:cNvSpPr>
          <p:nvPr/>
        </p:nvSpPr>
        <p:spPr>
          <a:xfrm>
            <a:off x="8904539" y="5611858"/>
            <a:ext cx="549442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95E168-DA5E-4888-8D8A-92B118324C14}" type="slidenum">
              <a:rPr lang="ru-RU" smtClean="0">
                <a:solidFill>
                  <a:schemeClr val="tx2">
                    <a:lumMod val="10000"/>
                    <a:lumOff val="90000"/>
                  </a:schemeClr>
                </a:solidFill>
              </a:rPr>
              <a:pPr/>
              <a:t>2</a:t>
            </a:fld>
            <a:endParaRPr lang="ru-RU" dirty="0">
              <a:solidFill>
                <a:schemeClr val="tx2">
                  <a:lumMod val="10000"/>
                  <a:lumOff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422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7664E526-7778-4478-B6D1-FF6596132BF5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/>
          <a:srcRect t="2374" b="2374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F4B996D-3D51-4DA9-AA7E-D0A003CD0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717" y="1260593"/>
            <a:ext cx="4503295" cy="782638"/>
          </a:xfrm>
        </p:spPr>
        <p:txBody>
          <a:bodyPr>
            <a:noAutofit/>
          </a:bodyPr>
          <a:lstStyle/>
          <a:p>
            <a:r>
              <a:rPr lang="fa-IR" sz="3200" dirty="0"/>
              <a:t>اهمیت تجربه مشتری </a:t>
            </a:r>
            <a:endParaRPr lang="en-US" sz="3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5C57F6-3F9B-43B5-BE5E-D22BED126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36727" y="4539901"/>
            <a:ext cx="3753209" cy="620786"/>
          </a:xfrm>
        </p:spPr>
        <p:txBody>
          <a:bodyPr/>
          <a:lstStyle/>
          <a:p>
            <a:r>
              <a:rPr lang="en-US" sz="1400" dirty="0">
                <a:latin typeface="Baskerville Old Face" panose="02020602080505020303" pitchFamily="18" charset="0"/>
              </a:rPr>
              <a:t>to inspire and nurture the human spirit – one person, one cup and one neighborhood at a time.</a:t>
            </a:r>
            <a:endParaRPr lang="ru-RU" sz="1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95545D-8A01-4361-BCDB-B255F0839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3</a:t>
            </a:fld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9DA4999-B974-4BF3-9325-70803A55C6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0067" y="2414726"/>
            <a:ext cx="4548187" cy="318268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customer experience may provide a new means of competition</a:t>
            </a:r>
            <a:endParaRPr lang="fa-I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Satisfaction</a:t>
            </a:r>
            <a:endParaRPr lang="fa-I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delivers customer loyalty</a:t>
            </a:r>
            <a:endParaRPr lang="fa-I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influences expectations</a:t>
            </a:r>
            <a:endParaRPr lang="fa-I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instils confidence</a:t>
            </a:r>
            <a:endParaRPr lang="fa-I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supports the brand</a:t>
            </a:r>
            <a:endParaRPr lang="fa-I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creates emotional bonds</a:t>
            </a:r>
          </a:p>
        </p:txBody>
      </p:sp>
    </p:spTree>
    <p:extLst>
      <p:ext uri="{BB962C8B-B14F-4D97-AF65-F5344CB8AC3E}">
        <p14:creationId xmlns:p14="http://schemas.microsoft.com/office/powerpoint/2010/main" val="4023892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8EE8B-1608-4FFC-96B5-595AB97B8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924" y="872540"/>
            <a:ext cx="4503295" cy="782638"/>
          </a:xfrm>
        </p:spPr>
        <p:txBody>
          <a:bodyPr/>
          <a:lstStyle/>
          <a:p>
            <a:pPr algn="r" rtl="1"/>
            <a:r>
              <a:rPr lang="fa-IR" dirty="0"/>
              <a:t>ریشه های تجربه مشتری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6A3C64-206A-47DC-8E31-F719E356D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1093FF-1360-4523-8547-5192EDA8BB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55907" y="2032985"/>
            <a:ext cx="4048451" cy="949912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Philip Kotler (1967) </a:t>
            </a:r>
          </a:p>
          <a:p>
            <a:r>
              <a:rPr lang="en-US" dirty="0"/>
              <a:t>John Howard and JagdishSheth (1969). </a:t>
            </a:r>
          </a:p>
          <a:p>
            <a:r>
              <a:rPr lang="en-US" dirty="0"/>
              <a:t>Pine and Gilmore (1999)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46C56E-82FC-4B02-954F-3AFACF2E8C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10023" y="3160450"/>
            <a:ext cx="3894335" cy="2596215"/>
          </a:xfrm>
        </p:spPr>
        <p:txBody>
          <a:bodyPr/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Customer buying behavior process models</a:t>
            </a:r>
          </a:p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Customer satisfaction and loyalty</a:t>
            </a:r>
          </a:p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Service quality</a:t>
            </a:r>
          </a:p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Relationship marketing</a:t>
            </a:r>
          </a:p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Customer relationship management (CRM)</a:t>
            </a:r>
          </a:p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Customer centricity and customer focus</a:t>
            </a:r>
          </a:p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Customer engagement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EA7D4B6A-0537-4B10-8347-9E3428473E8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/>
          <a:srcRect l="9507" r="9248"/>
          <a:stretch/>
        </p:blipFill>
        <p:spPr>
          <a:xfrm>
            <a:off x="1396781" y="0"/>
            <a:ext cx="3894833" cy="5656330"/>
          </a:xfrm>
        </p:spPr>
      </p:pic>
    </p:spTree>
    <p:extLst>
      <p:ext uri="{BB962C8B-B14F-4D97-AF65-F5344CB8AC3E}">
        <p14:creationId xmlns:p14="http://schemas.microsoft.com/office/powerpoint/2010/main" val="291952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ustom 7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12000">
              <a:schemeClr val="accent1"/>
            </a:gs>
            <a:gs pos="100000">
              <a:schemeClr val="accent3"/>
            </a:gs>
          </a:gsLst>
          <a:lin ang="0" scaled="1"/>
          <a:tileRect/>
        </a:gradFill>
        <a:ln w="1270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NBPL_Fun_MO - v6" id="{A0D08BF4-A6B2-4810-A990-861B25D0A27E}" vid="{9CA1A813-01EE-4EED-9E0D-BBBA258A4E3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6393BED-762D-4FA3-96CF-866F426A04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2024DF7-0783-4549-86B7-A48B29FBA9C2}">
  <ds:schemaRefs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fb0879af-3eba-417a-a55a-ffe6dcd6ca77"/>
    <ds:schemaRef ds:uri="6dc4bcd6-49db-4c07-9060-8acfc67cef9f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50F309C-DE10-4641-9043-BB7E781AC4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212</Words>
  <Application>Microsoft Office PowerPoint</Application>
  <PresentationFormat>Widescreen</PresentationFormat>
  <Paragraphs>37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Baskerville Old Face</vt:lpstr>
      <vt:lpstr>Calibri</vt:lpstr>
      <vt:lpstr>Century Gothic</vt:lpstr>
      <vt:lpstr>Times New Roman</vt:lpstr>
      <vt:lpstr>Office Theme</vt:lpstr>
      <vt:lpstr>طراحی تجربه مشتری custormer experience  design </vt:lpstr>
      <vt:lpstr>تعریف تجربه مشتری</vt:lpstr>
      <vt:lpstr>اهمیت تجربه مشتری </vt:lpstr>
      <vt:lpstr>ریشه های تجربه مشتری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2021-04-23T05:36:33Z</dcterms:created>
  <dcterms:modified xsi:type="dcterms:W3CDTF">2022-04-12T08:25:16Z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